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aveSubsetFonts="1">
  <p:sldMasterIdLst>
    <p:sldMasterId id="2147483648" r:id="rId1"/>
  </p:sldMasterIdLst>
  <p:notesMasterIdLst>
    <p:notesMasterId r:id="rId14"/>
  </p:notesMasterIdLst>
  <p:sldIdLst>
    <p:sldId id="258" r:id="rId2"/>
    <p:sldId id="262" r:id="rId3"/>
    <p:sldId id="261" r:id="rId4"/>
    <p:sldId id="263" r:id="rId5"/>
    <p:sldId id="264" r:id="rId6"/>
    <p:sldId id="265" r:id="rId7"/>
    <p:sldId id="266" r:id="rId8"/>
    <p:sldId id="268" r:id="rId9"/>
    <p:sldId id="267" r:id="rId10"/>
    <p:sldId id="269" r:id="rId11"/>
    <p:sldId id="270" r:id="rId12"/>
    <p:sldId id="271" r:id="rId1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EAEE5"/>
    <a:srgbClr val="E10098"/>
    <a:srgbClr val="FE5000"/>
    <a:srgbClr val="84BD00"/>
    <a:srgbClr val="00457C"/>
    <a:srgbClr val="00A5E4"/>
    <a:srgbClr val="4A4A4A"/>
    <a:srgbClr val="26262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966" autoAdjust="0"/>
    <p:restoredTop sz="94655" autoAdjust="0"/>
  </p:normalViewPr>
  <p:slideViewPr>
    <p:cSldViewPr snapToGrid="0" showGuides="1">
      <p:cViewPr varScale="1">
        <p:scale>
          <a:sx n="73" d="100"/>
          <a:sy n="73" d="100"/>
        </p:scale>
        <p:origin x="1236" y="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F4FDEF5-E3F4-49F5-BDD6-65CB4DE5129A}" type="datetimeFigureOut">
              <a:rPr lang="en-GB" smtClean="0"/>
              <a:t>11/05/2020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8A51F13-2009-457E-92DA-320EB610546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5212015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solidFill>
          <a:srgbClr val="1EAEE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96000" y="1936800"/>
            <a:ext cx="8344800" cy="4203650"/>
          </a:xfrm>
        </p:spPr>
        <p:txBody>
          <a:bodyPr lIns="72000" tIns="36000" rIns="72000" bIns="72000" anchor="t" anchorCtr="0">
            <a:noAutofit/>
          </a:bodyPr>
          <a:lstStyle>
            <a:lvl1pPr algn="l">
              <a:lnSpc>
                <a:spcPts val="4800"/>
              </a:lnSpc>
              <a:defRPr sz="4800" kern="1200" spc="5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96000" y="1332000"/>
            <a:ext cx="8352000" cy="258224"/>
          </a:xfrm>
        </p:spPr>
        <p:txBody>
          <a:bodyPr wrap="square" lIns="72000" tIns="72000" rIns="72000">
            <a:spAutoFit/>
          </a:bodyPr>
          <a:lstStyle>
            <a:lvl1pPr marL="0" indent="0" algn="l">
              <a:lnSpc>
                <a:spcPts val="1400"/>
              </a:lnSpc>
              <a:spcAft>
                <a:spcPts val="0"/>
              </a:spcAft>
              <a:buNone/>
              <a:defRPr sz="1400" b="1" cap="all" baseline="0">
                <a:solidFill>
                  <a:schemeClr val="bg1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GB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3238" y="504001"/>
            <a:ext cx="1375200" cy="405025"/>
          </a:xfrm>
          <a:prstGeom prst="rect">
            <a:avLst/>
          </a:prstGeom>
        </p:spPr>
      </p:pic>
      <p:sp>
        <p:nvSpPr>
          <p:cNvPr id="10" name="Content Placeholder 9"/>
          <p:cNvSpPr>
            <a:spLocks noGrp="1"/>
          </p:cNvSpPr>
          <p:nvPr>
            <p:ph sz="quarter" idx="12"/>
          </p:nvPr>
        </p:nvSpPr>
        <p:spPr>
          <a:xfrm>
            <a:off x="396000" y="1587651"/>
            <a:ext cx="8352000" cy="258224"/>
          </a:xfrm>
        </p:spPr>
        <p:txBody>
          <a:bodyPr wrap="square" lIns="72000" rIns="72000" bIns="72000">
            <a:spAutoFit/>
          </a:bodyPr>
          <a:lstStyle>
            <a:lvl1pPr marL="0" indent="0">
              <a:lnSpc>
                <a:spcPts val="1400"/>
              </a:lnSpc>
              <a:spcAft>
                <a:spcPts val="0"/>
              </a:spcAft>
              <a:buFontTx/>
              <a:buNone/>
              <a:defRPr sz="1400" cap="all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0000" y="6324594"/>
            <a:ext cx="8424000" cy="396000"/>
          </a:xfrm>
          <a:prstGeom prst="rect">
            <a:avLst/>
          </a:prstGeom>
          <a:ln w="12700">
            <a:solidFill>
              <a:schemeClr val="bg1"/>
            </a:solidFill>
          </a:ln>
        </p:spPr>
        <p:txBody>
          <a:bodyPr vert="horz" lIns="108000" tIns="108000" rIns="108000" bIns="108000" rtlCol="0" anchor="ctr"/>
          <a:lstStyle>
            <a:lvl1pPr algn="l">
              <a:defRPr sz="1100" b="0" i="0">
                <a:solidFill>
                  <a:schemeClr val="bg1"/>
                </a:solidFill>
                <a:latin typeface="Arial"/>
                <a:cs typeface="British Council Sans"/>
              </a:defRPr>
            </a:lvl1pPr>
          </a:lstStyle>
          <a:p>
            <a:r>
              <a:rPr lang="en-GB" dirty="0" err="1"/>
              <a:t>www.britishcouncil.org</a:t>
            </a:r>
            <a:endParaRPr lang="en-GB" dirty="0"/>
          </a:p>
        </p:txBody>
      </p:sp>
      <p:sp>
        <p:nvSpPr>
          <p:cNvPr id="13" name="Rectangle 12"/>
          <p:cNvSpPr/>
          <p:nvPr userDrawn="1"/>
        </p:nvSpPr>
        <p:spPr>
          <a:xfrm>
            <a:off x="360000" y="1296000"/>
            <a:ext cx="8424000" cy="5424594"/>
          </a:xfrm>
          <a:prstGeom prst="rect">
            <a:avLst/>
          </a:prstGeom>
          <a:noFill/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360000" y="1887704"/>
            <a:ext cx="8424000" cy="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028107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– No Subtitle">
    <p:bg>
      <p:bgPr>
        <a:solidFill>
          <a:srgbClr val="1EAEE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ctrTitle"/>
          </p:nvPr>
        </p:nvSpPr>
        <p:spPr>
          <a:xfrm>
            <a:off x="396000" y="1332000"/>
            <a:ext cx="8344800" cy="4793659"/>
          </a:xfrm>
        </p:spPr>
        <p:txBody>
          <a:bodyPr lIns="72000" tIns="36000" rIns="72000" bIns="72000" anchor="t" anchorCtr="0">
            <a:noAutofit/>
          </a:bodyPr>
          <a:lstStyle>
            <a:lvl1pPr algn="l">
              <a:lnSpc>
                <a:spcPts val="4800"/>
              </a:lnSpc>
              <a:defRPr sz="4800" kern="1200" spc="5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3238" y="504001"/>
            <a:ext cx="1375200" cy="405025"/>
          </a:xfrm>
          <a:prstGeom prst="rect">
            <a:avLst/>
          </a:prstGeom>
        </p:spPr>
      </p:pic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0000" y="6324594"/>
            <a:ext cx="8424000" cy="396000"/>
          </a:xfrm>
          <a:prstGeom prst="rect">
            <a:avLst/>
          </a:prstGeom>
          <a:ln w="12700">
            <a:solidFill>
              <a:schemeClr val="bg1"/>
            </a:solidFill>
          </a:ln>
        </p:spPr>
        <p:txBody>
          <a:bodyPr vert="horz" lIns="108000" tIns="108000" rIns="108000" bIns="108000" rtlCol="0" anchor="ctr"/>
          <a:lstStyle>
            <a:lvl1pPr algn="l">
              <a:defRPr sz="1100" b="0" i="0">
                <a:solidFill>
                  <a:schemeClr val="bg1"/>
                </a:solidFill>
                <a:latin typeface="Arial"/>
                <a:cs typeface="British Council Sans"/>
              </a:defRPr>
            </a:lvl1pPr>
          </a:lstStyle>
          <a:p>
            <a:r>
              <a:rPr lang="en-GB" dirty="0" err="1"/>
              <a:t>www.britishcouncil.org</a:t>
            </a:r>
            <a:endParaRPr lang="en-GB" dirty="0"/>
          </a:p>
        </p:txBody>
      </p:sp>
      <p:sp>
        <p:nvSpPr>
          <p:cNvPr id="10" name="Rectangle 9"/>
          <p:cNvSpPr/>
          <p:nvPr userDrawn="1"/>
        </p:nvSpPr>
        <p:spPr>
          <a:xfrm>
            <a:off x="360000" y="1296000"/>
            <a:ext cx="8424000" cy="5424594"/>
          </a:xfrm>
          <a:prstGeom prst="rect">
            <a:avLst/>
          </a:prstGeom>
          <a:noFill/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110142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ivider">
    <p:bg>
      <p:bgPr>
        <a:solidFill>
          <a:srgbClr val="1EAEE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6000" y="1335600"/>
            <a:ext cx="8352000" cy="542951"/>
          </a:xfrm>
        </p:spPr>
        <p:txBody>
          <a:bodyPr lIns="72000" tIns="72000" rIns="72000" bIns="7200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Rectangle 4"/>
          <p:cNvSpPr/>
          <p:nvPr userDrawn="1"/>
        </p:nvSpPr>
        <p:spPr>
          <a:xfrm>
            <a:off x="360000" y="1296000"/>
            <a:ext cx="8424000" cy="5424594"/>
          </a:xfrm>
          <a:prstGeom prst="rect">
            <a:avLst/>
          </a:prstGeom>
          <a:noFill/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0000" y="6324594"/>
            <a:ext cx="8424000" cy="396000"/>
          </a:xfrm>
          <a:prstGeom prst="rect">
            <a:avLst/>
          </a:prstGeom>
          <a:ln w="12700">
            <a:solidFill>
              <a:schemeClr val="bg1"/>
            </a:solidFill>
          </a:ln>
        </p:spPr>
        <p:txBody>
          <a:bodyPr vert="horz" lIns="108000" tIns="108000" rIns="108000" bIns="108000" rtlCol="0" anchor="ctr"/>
          <a:lstStyle>
            <a:lvl1pPr algn="l">
              <a:defRPr sz="1100" b="0" i="0">
                <a:solidFill>
                  <a:schemeClr val="bg1"/>
                </a:solidFill>
                <a:latin typeface="Arial"/>
                <a:cs typeface="British Council Sans"/>
              </a:defRPr>
            </a:lvl1pPr>
          </a:lstStyle>
          <a:p>
            <a:r>
              <a:rPr lang="en-GB" dirty="0" err="1"/>
              <a:t>www.britishcouncil.org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75129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285750" indent="-285750">
              <a:buFont typeface="Arial"/>
              <a:buChar char="•"/>
              <a:defRPr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 dirty="0" err="1"/>
              <a:t>www.britishcouncil.org</a:t>
            </a:r>
            <a:endParaRPr lang="en-GB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1049D63-565D-48E4-9173-0B172111DC54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224578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68000" y="1566000"/>
            <a:ext cx="3960000" cy="4572000"/>
          </a:xfrm>
        </p:spPr>
        <p:txBody>
          <a:bodyPr/>
          <a:lstStyle>
            <a:lvl1pPr>
              <a:defRPr>
                <a:solidFill>
                  <a:srgbClr val="4A4A4A"/>
                </a:solidFill>
              </a:defRPr>
            </a:lvl1pPr>
            <a:lvl2pPr>
              <a:defRPr>
                <a:solidFill>
                  <a:srgbClr val="4A4A4A"/>
                </a:solidFill>
              </a:defRPr>
            </a:lvl2pPr>
            <a:lvl3pPr>
              <a:defRPr>
                <a:solidFill>
                  <a:srgbClr val="4A4A4A"/>
                </a:solidFill>
              </a:defRPr>
            </a:lvl3pPr>
            <a:lvl4pPr>
              <a:defRPr>
                <a:solidFill>
                  <a:srgbClr val="4A4A4A"/>
                </a:solidFill>
              </a:defRPr>
            </a:lvl4pPr>
            <a:lvl5pPr>
              <a:defRPr>
                <a:solidFill>
                  <a:srgbClr val="4A4A4A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80762" y="1566000"/>
            <a:ext cx="3960000" cy="4572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0000" y="6324594"/>
            <a:ext cx="8424000" cy="396000"/>
          </a:xfrm>
          <a:prstGeom prst="rect">
            <a:avLst/>
          </a:prstGeom>
          <a:ln w="12700">
            <a:solidFill>
              <a:srgbClr val="1EAEE5"/>
            </a:solidFill>
          </a:ln>
        </p:spPr>
        <p:txBody>
          <a:bodyPr vert="horz" lIns="108000" tIns="108000" rIns="108000" bIns="108000" rtlCol="0" anchor="ctr"/>
          <a:lstStyle>
            <a:lvl1pPr algn="l">
              <a:defRPr sz="1100" b="0" i="0">
                <a:solidFill>
                  <a:srgbClr val="E10098"/>
                </a:solidFill>
                <a:latin typeface="Arial"/>
                <a:cs typeface="British Council Sans"/>
              </a:defRPr>
            </a:lvl1pPr>
          </a:lstStyle>
          <a:p>
            <a:r>
              <a:rPr lang="en-GB" dirty="0" err="1">
                <a:solidFill>
                  <a:srgbClr val="1EAEE5"/>
                </a:solidFill>
              </a:rPr>
              <a:t>www.britishcouncil.org</a:t>
            </a:r>
            <a:endParaRPr lang="en-GB" dirty="0">
              <a:solidFill>
                <a:srgbClr val="1EAEE5"/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83362" y="6324594"/>
            <a:ext cx="2057400" cy="3960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100" b="0" i="0">
                <a:solidFill>
                  <a:srgbClr val="1EAEE5"/>
                </a:solidFill>
                <a:latin typeface="Arial"/>
                <a:cs typeface="British Council Sans"/>
              </a:defRPr>
            </a:lvl1pPr>
          </a:lstStyle>
          <a:p>
            <a:fld id="{A1049D63-565D-48E4-9173-0B172111DC54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868019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 err="1"/>
              <a:t>www.britishcouncil.org</a:t>
            </a:r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049D63-565D-48E4-9173-0B172111DC54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808345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0000" y="6324594"/>
            <a:ext cx="8424000" cy="396000"/>
          </a:xfrm>
          <a:prstGeom prst="rect">
            <a:avLst/>
          </a:prstGeom>
          <a:ln w="12700">
            <a:solidFill>
              <a:srgbClr val="1EAEE5"/>
            </a:solidFill>
          </a:ln>
        </p:spPr>
        <p:txBody>
          <a:bodyPr vert="horz" lIns="108000" tIns="108000" rIns="108000" bIns="108000" rtlCol="0" anchor="ctr"/>
          <a:lstStyle>
            <a:lvl1pPr algn="l">
              <a:defRPr sz="1100" b="0" i="0">
                <a:solidFill>
                  <a:srgbClr val="1EAEE5"/>
                </a:solidFill>
                <a:latin typeface="Arial"/>
                <a:cs typeface="British Council Sans"/>
              </a:defRPr>
            </a:lvl1pPr>
          </a:lstStyle>
          <a:p>
            <a:r>
              <a:rPr lang="en-GB"/>
              <a:t>www.britishcouncil.org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83362" y="6324594"/>
            <a:ext cx="2057400" cy="3960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100" b="0" i="0">
                <a:solidFill>
                  <a:srgbClr val="1EAEE5"/>
                </a:solidFill>
                <a:latin typeface="Arial"/>
                <a:cs typeface="British Council Sans"/>
              </a:defRPr>
            </a:lvl1pPr>
          </a:lstStyle>
          <a:p>
            <a:fld id="{A1049D63-565D-48E4-9173-0B172111DC54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789388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0000" y="6324594"/>
            <a:ext cx="8424000" cy="396000"/>
          </a:xfrm>
          <a:prstGeom prst="rect">
            <a:avLst/>
          </a:prstGeom>
          <a:ln w="12700">
            <a:solidFill>
              <a:srgbClr val="1EAEE5"/>
            </a:solidFill>
          </a:ln>
        </p:spPr>
        <p:txBody>
          <a:bodyPr vert="horz" lIns="108000" tIns="108000" rIns="108000" bIns="108000" rtlCol="0" anchor="ctr"/>
          <a:lstStyle>
            <a:lvl1pPr algn="l">
              <a:defRPr sz="1100" b="0" i="0">
                <a:solidFill>
                  <a:srgbClr val="1EAEE5"/>
                </a:solidFill>
                <a:latin typeface="Arial"/>
                <a:cs typeface="British Council Sans"/>
              </a:defRPr>
            </a:lvl1pPr>
          </a:lstStyle>
          <a:p>
            <a:r>
              <a:rPr lang="en-GB"/>
              <a:t>www.britishcouncil.org</a:t>
            </a:r>
            <a:endParaRPr lang="en-GB" dirty="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59999" y="360000"/>
            <a:ext cx="8424000" cy="579303"/>
          </a:xfrm>
          <a:prstGeom prst="rect">
            <a:avLst/>
          </a:prstGeom>
          <a:ln w="12700">
            <a:solidFill>
              <a:srgbClr val="1EAEE5"/>
            </a:solidFill>
          </a:ln>
        </p:spPr>
        <p:txBody>
          <a:bodyPr vert="horz" lIns="108000" tIns="108000" rIns="108000" bIns="72000" rtlCol="0" anchor="t" anchorCtr="0">
            <a:spAutoFit/>
          </a:bodyPr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999" y="1566001"/>
            <a:ext cx="8208000" cy="45720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4" name="TextBox 3"/>
          <p:cNvSpPr txBox="1"/>
          <p:nvPr/>
        </p:nvSpPr>
        <p:spPr>
          <a:xfrm>
            <a:off x="508000" y="990600"/>
            <a:ext cx="3403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83362" y="6324594"/>
            <a:ext cx="2057400" cy="3960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100" b="0" i="0">
                <a:solidFill>
                  <a:srgbClr val="1EAEE5"/>
                </a:solidFill>
                <a:latin typeface="Arial"/>
                <a:cs typeface="British Council Sans"/>
              </a:defRPr>
            </a:lvl1pPr>
          </a:lstStyle>
          <a:p>
            <a:fld id="{A1049D63-565D-48E4-9173-0B172111DC54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333858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7" r:id="rId2"/>
    <p:sldLayoutId id="2147483656" r:id="rId3"/>
    <p:sldLayoutId id="2147483650" r:id="rId4"/>
    <p:sldLayoutId id="2147483652" r:id="rId5"/>
    <p:sldLayoutId id="2147483654" r:id="rId6"/>
    <p:sldLayoutId id="2147483655" r:id="rId7"/>
  </p:sldLayoutIdLst>
  <p:hf hdr="0" dt="0"/>
  <p:txStyles>
    <p:titleStyle>
      <a:lvl1pPr algn="l" defTabSz="685800" rtl="0" eaLnBrk="1" latinLnBrk="0" hangingPunct="1">
        <a:lnSpc>
          <a:spcPts val="3000"/>
        </a:lnSpc>
        <a:spcBef>
          <a:spcPct val="0"/>
        </a:spcBef>
        <a:buNone/>
        <a:defRPr sz="3000" b="0" i="0" kern="1200" cap="all" baseline="0">
          <a:solidFill>
            <a:srgbClr val="1EAEE5"/>
          </a:solidFill>
          <a:latin typeface="Arial Black"/>
          <a:ea typeface="+mj-ea"/>
          <a:cs typeface="British Council Sans Black"/>
        </a:defRPr>
      </a:lvl1pPr>
    </p:titleStyle>
    <p:bodyStyle>
      <a:lvl1pPr marL="171450" indent="-171450" algn="l" defTabSz="685800" rtl="0" eaLnBrk="1" latinLnBrk="0" hangingPunct="1">
        <a:lnSpc>
          <a:spcPts val="2100"/>
        </a:lnSpc>
        <a:spcBef>
          <a:spcPts val="0"/>
        </a:spcBef>
        <a:spcAft>
          <a:spcPts val="1050"/>
        </a:spcAft>
        <a:buFont typeface="Arial" panose="020B0604020202020204" pitchFamily="34" charset="0"/>
        <a:buChar char="•"/>
        <a:defRPr sz="1800" b="0" i="0" kern="1200">
          <a:solidFill>
            <a:srgbClr val="4A4A4A"/>
          </a:solidFill>
          <a:latin typeface="Arial"/>
          <a:ea typeface="+mn-ea"/>
          <a:cs typeface="British Council Sans"/>
        </a:defRPr>
      </a:lvl1pPr>
      <a:lvl2pPr marL="514350" indent="-171450" algn="l" defTabSz="685800" rtl="0" eaLnBrk="1" latinLnBrk="0" hangingPunct="1">
        <a:lnSpc>
          <a:spcPts val="2100"/>
        </a:lnSpc>
        <a:spcBef>
          <a:spcPts val="0"/>
        </a:spcBef>
        <a:spcAft>
          <a:spcPts val="1050"/>
        </a:spcAft>
        <a:buFont typeface="Arial" panose="020B0604020202020204" pitchFamily="34" charset="0"/>
        <a:buChar char="•"/>
        <a:defRPr sz="1800" b="0" i="0" kern="1200">
          <a:solidFill>
            <a:srgbClr val="4A4A4A"/>
          </a:solidFill>
          <a:latin typeface="Arial"/>
          <a:ea typeface="+mn-ea"/>
          <a:cs typeface="British Council Sans"/>
        </a:defRPr>
      </a:lvl2pPr>
      <a:lvl3pPr marL="857250" indent="-171450" algn="l" defTabSz="685800" rtl="0" eaLnBrk="1" latinLnBrk="0" hangingPunct="1">
        <a:lnSpc>
          <a:spcPts val="2100"/>
        </a:lnSpc>
        <a:spcBef>
          <a:spcPts val="0"/>
        </a:spcBef>
        <a:spcAft>
          <a:spcPts val="1050"/>
        </a:spcAft>
        <a:buFont typeface="Arial" panose="020B0604020202020204" pitchFamily="34" charset="0"/>
        <a:buChar char="•"/>
        <a:defRPr sz="1800" b="0" i="0" kern="1200">
          <a:solidFill>
            <a:srgbClr val="4A4A4A"/>
          </a:solidFill>
          <a:latin typeface="Arial"/>
          <a:ea typeface="+mn-ea"/>
          <a:cs typeface="British Council Sans"/>
        </a:defRPr>
      </a:lvl3pPr>
      <a:lvl4pPr marL="1200150" indent="-171450" algn="l" defTabSz="685800" rtl="0" eaLnBrk="1" latinLnBrk="0" hangingPunct="1">
        <a:lnSpc>
          <a:spcPts val="2100"/>
        </a:lnSpc>
        <a:spcBef>
          <a:spcPts val="0"/>
        </a:spcBef>
        <a:spcAft>
          <a:spcPts val="1050"/>
        </a:spcAft>
        <a:buFont typeface="Arial" panose="020B0604020202020204" pitchFamily="34" charset="0"/>
        <a:buChar char="•"/>
        <a:defRPr sz="1800" b="0" i="0" kern="1200">
          <a:solidFill>
            <a:srgbClr val="4A4A4A"/>
          </a:solidFill>
          <a:latin typeface="Arial"/>
          <a:ea typeface="+mn-ea"/>
          <a:cs typeface="British Council Sans"/>
        </a:defRPr>
      </a:lvl4pPr>
      <a:lvl5pPr marL="1543050" indent="-171450" algn="l" defTabSz="685800" rtl="0" eaLnBrk="1" latinLnBrk="0" hangingPunct="1">
        <a:lnSpc>
          <a:spcPts val="2100"/>
        </a:lnSpc>
        <a:spcBef>
          <a:spcPts val="0"/>
        </a:spcBef>
        <a:spcAft>
          <a:spcPts val="1050"/>
        </a:spcAft>
        <a:buFont typeface="Arial" panose="020B0604020202020204" pitchFamily="34" charset="0"/>
        <a:buChar char="•"/>
        <a:defRPr sz="1800" b="0" i="0" kern="1200">
          <a:solidFill>
            <a:srgbClr val="4A4A4A"/>
          </a:solidFill>
          <a:latin typeface="Arial"/>
          <a:ea typeface="+mn-ea"/>
          <a:cs typeface="British Council San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3915" userDrawn="1">
          <p15:clr>
            <a:srgbClr val="F26B43"/>
          </p15:clr>
        </p15:guide>
        <p15:guide id="2" pos="317" userDrawn="1">
          <p15:clr>
            <a:srgbClr val="F26B43"/>
          </p15:clr>
        </p15:guide>
        <p15:guide id="3" pos="5443" userDrawn="1">
          <p15:clr>
            <a:srgbClr val="F26B43"/>
          </p15:clr>
        </p15:guide>
        <p15:guide id="4" orient="horz" pos="640" userDrawn="1">
          <p15:clr>
            <a:srgbClr val="F26B43"/>
          </p15:clr>
        </p15:guide>
        <p15:guide id="5" pos="288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360000" y="6324594"/>
            <a:ext cx="8424000" cy="396000"/>
          </a:xfrm>
        </p:spPr>
        <p:txBody>
          <a:bodyPr/>
          <a:lstStyle/>
          <a:p>
            <a:r>
              <a:rPr lang="en-GB"/>
              <a:t>www.britishcouncil.org</a:t>
            </a:r>
            <a:endParaRPr lang="en-GB" dirty="0"/>
          </a:p>
        </p:txBody>
      </p:sp>
      <p:pic>
        <p:nvPicPr>
          <p:cNvPr id="7" name="Picture 2" descr="\\UKLON1BMS102\HOME$\godwinekoriko\Desktop\IEW2017 pre awareness\Pre wareness images IEW2017\IEW main image_facebook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929" t="27901" r="7393" b="23002"/>
          <a:stretch/>
        </p:blipFill>
        <p:spPr bwMode="auto">
          <a:xfrm>
            <a:off x="5749871" y="3099661"/>
            <a:ext cx="2409987" cy="21852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403256" y="1448115"/>
            <a:ext cx="8352000" cy="277375"/>
          </a:xfrm>
        </p:spPr>
        <p:txBody>
          <a:bodyPr/>
          <a:lstStyle/>
          <a:p>
            <a:r>
              <a:rPr lang="en-GB" sz="2400" dirty="0"/>
              <a:t>#</a:t>
            </a:r>
            <a:r>
              <a:rPr lang="en-GB" sz="2400" dirty="0" err="1"/>
              <a:t>Beinternational</a:t>
            </a:r>
            <a:r>
              <a:rPr lang="en-GB" sz="2400" dirty="0"/>
              <a:t> quiz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1367C59-29D9-4EAE-B87D-FCDBFF8195FC}"/>
              </a:ext>
            </a:extLst>
          </p:cNvPr>
          <p:cNvSpPr txBox="1"/>
          <p:nvPr/>
        </p:nvSpPr>
        <p:spPr>
          <a:xfrm>
            <a:off x="908122" y="3631117"/>
            <a:ext cx="5297481" cy="17235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b="1" dirty="0">
                <a:solidFill>
                  <a:schemeClr val="bg1"/>
                </a:solidFill>
                <a:latin typeface="British Council Sans" panose="020B0504020202020204" pitchFamily="34" charset="0"/>
              </a:rPr>
              <a:t>International </a:t>
            </a:r>
          </a:p>
          <a:p>
            <a:r>
              <a:rPr lang="en-GB" sz="3200" b="1" dirty="0">
                <a:solidFill>
                  <a:schemeClr val="bg1"/>
                </a:solidFill>
                <a:latin typeface="British Council Sans" panose="020B0504020202020204" pitchFamily="34" charset="0"/>
              </a:rPr>
              <a:t>Education Week </a:t>
            </a:r>
            <a:r>
              <a:rPr lang="en-GB" sz="3200" b="1" dirty="0" smtClean="0">
                <a:solidFill>
                  <a:schemeClr val="bg1"/>
                </a:solidFill>
                <a:latin typeface="British Council Sans" panose="020B0504020202020204" pitchFamily="34" charset="0"/>
              </a:rPr>
              <a:t>2019-20</a:t>
            </a:r>
            <a:endParaRPr lang="en-GB" sz="3200" b="1" dirty="0">
              <a:solidFill>
                <a:schemeClr val="bg1"/>
              </a:solidFill>
              <a:latin typeface="British Council Sans" panose="020B0504020202020204" pitchFamily="34" charset="0"/>
            </a:endParaRPr>
          </a:p>
          <a:p>
            <a:r>
              <a:rPr lang="en-GB" sz="2000" dirty="0">
                <a:solidFill>
                  <a:schemeClr val="bg1"/>
                </a:solidFill>
                <a:latin typeface="British Council Sans" panose="020B0504020202020204" pitchFamily="34" charset="0"/>
              </a:rPr>
              <a:t>18-22 November #</a:t>
            </a:r>
            <a:r>
              <a:rPr lang="en-GB" sz="2000" dirty="0" err="1">
                <a:solidFill>
                  <a:schemeClr val="bg1"/>
                </a:solidFill>
                <a:latin typeface="British Council Sans" panose="020B0504020202020204" pitchFamily="34" charset="0"/>
              </a:rPr>
              <a:t>BeInternational</a:t>
            </a:r>
            <a:endParaRPr lang="en-GB" sz="2000" dirty="0">
              <a:solidFill>
                <a:schemeClr val="bg1"/>
              </a:solidFill>
              <a:latin typeface="British Council Sans" panose="020B0504020202020204" pitchFamily="34" charset="0"/>
            </a:endParaRP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020839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9999" y="360000"/>
            <a:ext cx="8424000" cy="1335920"/>
          </a:xfrm>
        </p:spPr>
        <p:txBody>
          <a:bodyPr/>
          <a:lstStyle/>
          <a:p>
            <a:r>
              <a:rPr lang="en-GB"/>
              <a:t>8) How </a:t>
            </a:r>
            <a:r>
              <a:rPr lang="en-GB" dirty="0"/>
              <a:t>many words do you think you could speak when you were 18 months old?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/>
              <a:t>www.britishcouncil.org</a:t>
            </a:r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1049D63-565D-48E4-9173-0B172111DC54}" type="slidenum">
              <a:rPr lang="en-GB" smtClean="0"/>
              <a:pPr/>
              <a:t>9</a:t>
            </a:fld>
            <a:endParaRPr lang="en-GB" dirty="0"/>
          </a:p>
        </p:txBody>
      </p:sp>
      <p:sp>
        <p:nvSpPr>
          <p:cNvPr id="7" name="TextBox 6"/>
          <p:cNvSpPr txBox="1"/>
          <p:nvPr/>
        </p:nvSpPr>
        <p:spPr>
          <a:xfrm>
            <a:off x="3359004" y="2759904"/>
            <a:ext cx="5355953" cy="221599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742950" indent="-742950">
              <a:buFont typeface="+mj-lt"/>
              <a:buAutoNum type="alphaLcParenR"/>
            </a:pPr>
            <a:r>
              <a:rPr lang="en-GB" sz="4000" dirty="0"/>
              <a:t>About 20</a:t>
            </a:r>
          </a:p>
          <a:p>
            <a:pPr marL="742950" indent="-742950">
              <a:buFont typeface="+mj-lt"/>
              <a:buAutoNum type="alphaLcParenR"/>
            </a:pPr>
            <a:r>
              <a:rPr lang="en-GB" sz="4000" dirty="0"/>
              <a:t>Between 30 and 70</a:t>
            </a:r>
          </a:p>
          <a:p>
            <a:pPr marL="742950" indent="-742950">
              <a:buFont typeface="+mj-lt"/>
              <a:buAutoNum type="alphaLcParenR"/>
            </a:pPr>
            <a:r>
              <a:rPr lang="en-GB" sz="4000" dirty="0"/>
              <a:t>More than 100</a:t>
            </a:r>
          </a:p>
          <a:p>
            <a:pPr marL="342900" indent="-342900">
              <a:buFont typeface="+mj-lt"/>
              <a:buAutoNum type="alphaLcParenR"/>
            </a:pPr>
            <a:endParaRPr lang="en-GB" dirty="0"/>
          </a:p>
        </p:txBody>
      </p:sp>
      <p:sp>
        <p:nvSpPr>
          <p:cNvPr id="8" name="Rectangle 7"/>
          <p:cNvSpPr/>
          <p:nvPr/>
        </p:nvSpPr>
        <p:spPr>
          <a:xfrm>
            <a:off x="3404582" y="2313435"/>
            <a:ext cx="4894988" cy="28007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GB" sz="4400" dirty="0">
                <a:solidFill>
                  <a:prstClr val="black"/>
                </a:solidFill>
              </a:rPr>
              <a:t>Between 30 </a:t>
            </a:r>
            <a:br>
              <a:rPr lang="en-GB" sz="4400" dirty="0">
                <a:solidFill>
                  <a:prstClr val="black"/>
                </a:solidFill>
              </a:rPr>
            </a:br>
            <a:r>
              <a:rPr lang="en-GB" sz="4400" dirty="0">
                <a:solidFill>
                  <a:prstClr val="black"/>
                </a:solidFill>
              </a:rPr>
              <a:t>and 70</a:t>
            </a:r>
          </a:p>
          <a:p>
            <a:pPr lvl="0"/>
            <a:r>
              <a:rPr lang="en-GB" sz="4400" dirty="0">
                <a:solidFill>
                  <a:prstClr val="black"/>
                </a:solidFill>
              </a:rPr>
              <a:t>(b - actually around 50)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789" y="2394857"/>
            <a:ext cx="2688131" cy="26881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21326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9999" y="360000"/>
            <a:ext cx="8424000" cy="1335920"/>
          </a:xfrm>
        </p:spPr>
        <p:txBody>
          <a:bodyPr/>
          <a:lstStyle/>
          <a:p>
            <a:r>
              <a:rPr lang="en-GB" dirty="0"/>
              <a:t>By the time you were five years old, how many words could you speak? 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/>
              <a:t>www.britishcouncil.org</a:t>
            </a:r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1049D63-565D-48E4-9173-0B172111DC54}" type="slidenum">
              <a:rPr lang="en-GB" smtClean="0"/>
              <a:pPr/>
              <a:t>10</a:t>
            </a:fld>
            <a:endParaRPr lang="en-GB" dirty="0"/>
          </a:p>
        </p:txBody>
      </p:sp>
      <p:sp>
        <p:nvSpPr>
          <p:cNvPr id="6" name="TextBox 5"/>
          <p:cNvSpPr txBox="1"/>
          <p:nvPr/>
        </p:nvSpPr>
        <p:spPr>
          <a:xfrm>
            <a:off x="762465" y="2782036"/>
            <a:ext cx="4530407" cy="28315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742950" indent="-742950">
              <a:buFont typeface="+mj-lt"/>
              <a:buAutoNum type="alphaLcParenR"/>
            </a:pPr>
            <a:r>
              <a:rPr lang="en-GB" sz="4000" dirty="0"/>
              <a:t>About 1000</a:t>
            </a:r>
          </a:p>
          <a:p>
            <a:pPr marL="742950" indent="-742950">
              <a:buFont typeface="+mj-lt"/>
              <a:buAutoNum type="alphaLcParenR"/>
            </a:pPr>
            <a:r>
              <a:rPr lang="en-GB" sz="4000" dirty="0"/>
              <a:t>Between 2000</a:t>
            </a:r>
            <a:br>
              <a:rPr lang="en-GB" sz="4000" dirty="0"/>
            </a:br>
            <a:r>
              <a:rPr lang="en-GB" sz="4000" dirty="0"/>
              <a:t> and 2500</a:t>
            </a:r>
          </a:p>
          <a:p>
            <a:pPr marL="742950" indent="-742950">
              <a:buFont typeface="+mj-lt"/>
              <a:buAutoNum type="alphaLcParenR"/>
            </a:pPr>
            <a:r>
              <a:rPr lang="en-GB" sz="4000" dirty="0"/>
              <a:t>More than 4000</a:t>
            </a:r>
          </a:p>
          <a:p>
            <a:pPr marL="342900" indent="-342900">
              <a:buFont typeface="+mj-lt"/>
              <a:buAutoNum type="alphaLcParenR"/>
            </a:pPr>
            <a:endParaRPr lang="en-GB" dirty="0"/>
          </a:p>
        </p:txBody>
      </p:sp>
      <p:sp>
        <p:nvSpPr>
          <p:cNvPr id="7" name="TextBox 6"/>
          <p:cNvSpPr txBox="1"/>
          <p:nvPr/>
        </p:nvSpPr>
        <p:spPr>
          <a:xfrm>
            <a:off x="1129554" y="3336034"/>
            <a:ext cx="3796232" cy="172354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4400" dirty="0"/>
              <a:t>Between 2000</a:t>
            </a:r>
            <a:br>
              <a:rPr lang="en-GB" sz="4400" dirty="0"/>
            </a:br>
            <a:r>
              <a:rPr lang="en-GB" sz="4400" dirty="0"/>
              <a:t> and 2500 (b)</a:t>
            </a:r>
          </a:p>
          <a:p>
            <a:endParaRPr lang="en-GB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46056" y="2340982"/>
            <a:ext cx="3122023" cy="31220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24640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GB"/>
              <a:t>www.britishcouncil.org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451961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3600" dirty="0"/>
              <a:t>How many languages are there in the world?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GB"/>
              <a:t>www.britishcouncil.org</a:t>
            </a:r>
            <a:endParaRPr lang="en-GB" dirty="0"/>
          </a:p>
        </p:txBody>
      </p:sp>
      <p:sp>
        <p:nvSpPr>
          <p:cNvPr id="4" name="TextBox 3"/>
          <p:cNvSpPr txBox="1"/>
          <p:nvPr/>
        </p:nvSpPr>
        <p:spPr>
          <a:xfrm>
            <a:off x="547274" y="4067656"/>
            <a:ext cx="6497291" cy="221599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742950" indent="-742950">
              <a:buFont typeface="+mj-lt"/>
              <a:buAutoNum type="alphaLcParenR"/>
            </a:pPr>
            <a:r>
              <a:rPr lang="en-GB" sz="4000" dirty="0"/>
              <a:t>About 100</a:t>
            </a:r>
          </a:p>
          <a:p>
            <a:pPr marL="742950" indent="-742950">
              <a:buFont typeface="+mj-lt"/>
              <a:buAutoNum type="alphaLcParenR"/>
            </a:pPr>
            <a:r>
              <a:rPr lang="en-GB" sz="4000" dirty="0"/>
              <a:t>Between 2000 and 2500</a:t>
            </a:r>
          </a:p>
          <a:p>
            <a:pPr marL="742950" indent="-742950">
              <a:buFont typeface="+mj-lt"/>
              <a:buAutoNum type="alphaLcParenR"/>
            </a:pPr>
            <a:r>
              <a:rPr lang="en-GB" sz="4000" dirty="0"/>
              <a:t>More than 400</a:t>
            </a:r>
          </a:p>
          <a:p>
            <a:pPr marL="342900" indent="-342900">
              <a:buFont typeface="+mj-lt"/>
              <a:buAutoNum type="alphaLcParenR"/>
            </a:pPr>
            <a:endParaRPr lang="en-GB" dirty="0"/>
          </a:p>
        </p:txBody>
      </p:sp>
      <p:sp>
        <p:nvSpPr>
          <p:cNvPr id="5" name="TextBox 4"/>
          <p:cNvSpPr txBox="1"/>
          <p:nvPr/>
        </p:nvSpPr>
        <p:spPr>
          <a:xfrm>
            <a:off x="547274" y="2556511"/>
            <a:ext cx="4297971" cy="258532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4800" dirty="0"/>
              <a:t>Between 2000 </a:t>
            </a:r>
            <a:br>
              <a:rPr lang="en-GB" sz="4800" dirty="0"/>
            </a:br>
            <a:r>
              <a:rPr lang="en-GB" sz="4800" dirty="0"/>
              <a:t>and 2500 (b – </a:t>
            </a:r>
            <a:br>
              <a:rPr lang="en-GB" sz="4800" dirty="0"/>
            </a:br>
            <a:r>
              <a:rPr lang="en-GB" sz="4800" dirty="0"/>
              <a:t>around 2,200)</a:t>
            </a:r>
          </a:p>
          <a:p>
            <a:endParaRPr lang="en-GB" dirty="0"/>
          </a:p>
        </p:txBody>
      </p:sp>
      <p:pic>
        <p:nvPicPr>
          <p:cNvPr id="1026" name="Picture 2" descr="\\UKLON1BMS102\HOME$\godwinekoriko\Desktop\Godwin icons\SchoolsOnline_Icon_Reversed_World_RGB_blue_World_RGB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8229" y="1950016"/>
            <a:ext cx="2423885" cy="28816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231983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9999" y="360000"/>
            <a:ext cx="8424000" cy="1341050"/>
          </a:xfrm>
        </p:spPr>
        <p:txBody>
          <a:bodyPr/>
          <a:lstStyle/>
          <a:p>
            <a:r>
              <a:rPr lang="en-US" dirty="0"/>
              <a:t>1) what is the most spoken language in the world (as a National Language) ?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/>
              <a:t>www.britishcouncil.org</a:t>
            </a:r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1049D63-565D-48E4-9173-0B172111DC54}" type="slidenum">
              <a:rPr lang="en-GB" smtClean="0"/>
              <a:pPr/>
              <a:t>2</a:t>
            </a:fld>
            <a:endParaRPr lang="en-GB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2933" y="1858103"/>
            <a:ext cx="4835597" cy="3671668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3585028" y="4877107"/>
            <a:ext cx="316350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000" dirty="0">
                <a:latin typeface="+mj-ea"/>
                <a:ea typeface="+mj-ea"/>
              </a:rPr>
              <a:t>中文啊！</a:t>
            </a:r>
            <a:endParaRPr lang="en-GB" altLang="zh-CN" sz="4000" dirty="0">
              <a:latin typeface="+mj-lt"/>
              <a:ea typeface="+mj-ea"/>
            </a:endParaRPr>
          </a:p>
          <a:p>
            <a:r>
              <a:rPr lang="en-GB" altLang="zh-CN" sz="4000" dirty="0">
                <a:latin typeface="+mj-lt"/>
                <a:ea typeface="+mj-ea"/>
              </a:rPr>
              <a:t>Chinese! (a)</a:t>
            </a:r>
            <a:endParaRPr lang="en-US" altLang="zh-CN" sz="4000" dirty="0">
              <a:latin typeface="+mj-ea"/>
              <a:ea typeface="+mj-ea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253789" y="2082673"/>
            <a:ext cx="2637260" cy="34470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4000" dirty="0"/>
              <a:t>a)Chinese</a:t>
            </a:r>
          </a:p>
          <a:p>
            <a:r>
              <a:rPr lang="en-GB" sz="4000" dirty="0"/>
              <a:t>b) Spanish</a:t>
            </a:r>
          </a:p>
          <a:p>
            <a:r>
              <a:rPr lang="en-GB" sz="4000" dirty="0"/>
              <a:t>c) </a:t>
            </a:r>
            <a:r>
              <a:rPr lang="en-GB" sz="4000" dirty="0" err="1"/>
              <a:t>Elish</a:t>
            </a:r>
            <a:endParaRPr lang="en-GB" sz="4000" dirty="0"/>
          </a:p>
          <a:p>
            <a:r>
              <a:rPr lang="en-GB" sz="4000" dirty="0"/>
              <a:t>d) Arabic</a:t>
            </a:r>
          </a:p>
          <a:p>
            <a:r>
              <a:rPr lang="en-GB" sz="4000" dirty="0"/>
              <a:t>e) Hindi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090469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9999" y="360000"/>
            <a:ext cx="8424000" cy="956329"/>
          </a:xfrm>
        </p:spPr>
        <p:txBody>
          <a:bodyPr/>
          <a:lstStyle/>
          <a:p>
            <a:r>
              <a:rPr lang="en-GB" dirty="0"/>
              <a:t>2) How many European languages are there?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/>
              <a:t>www.britishcouncil.org</a:t>
            </a:r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1049D63-565D-48E4-9173-0B172111DC54}" type="slidenum">
              <a:rPr lang="en-GB" smtClean="0"/>
              <a:pPr/>
              <a:t>3</a:t>
            </a:fld>
            <a:endParaRPr lang="en-GB" dirty="0"/>
          </a:p>
        </p:txBody>
      </p:sp>
      <p:sp>
        <p:nvSpPr>
          <p:cNvPr id="6" name="TextBox 5"/>
          <p:cNvSpPr txBox="1"/>
          <p:nvPr/>
        </p:nvSpPr>
        <p:spPr>
          <a:xfrm>
            <a:off x="4890775" y="2067605"/>
            <a:ext cx="4158511" cy="28315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742950" indent="-742950">
              <a:buFont typeface="+mj-lt"/>
              <a:buAutoNum type="alphaLcParenR"/>
            </a:pPr>
            <a:r>
              <a:rPr lang="en-GB" sz="4000" dirty="0"/>
              <a:t>Less than 100</a:t>
            </a:r>
          </a:p>
          <a:p>
            <a:pPr marL="742950" indent="-742950">
              <a:buFont typeface="+mj-lt"/>
              <a:buAutoNum type="alphaLcParenR"/>
            </a:pPr>
            <a:r>
              <a:rPr lang="en-GB" sz="4000" dirty="0"/>
              <a:t>100-200</a:t>
            </a:r>
          </a:p>
          <a:p>
            <a:pPr marL="742950" indent="-742950">
              <a:buFont typeface="+mj-lt"/>
              <a:buAutoNum type="alphaLcParenR"/>
            </a:pPr>
            <a:r>
              <a:rPr lang="en-GB" sz="4000" dirty="0"/>
              <a:t>200-300</a:t>
            </a:r>
          </a:p>
          <a:p>
            <a:pPr marL="742950" indent="-742950">
              <a:buFont typeface="+mj-lt"/>
              <a:buAutoNum type="alphaLcParenR"/>
            </a:pPr>
            <a:r>
              <a:rPr lang="en-GB" sz="4000" dirty="0"/>
              <a:t>300-400</a:t>
            </a:r>
          </a:p>
          <a:p>
            <a:endParaRPr lang="en-GB" dirty="0"/>
          </a:p>
        </p:txBody>
      </p:sp>
      <p:sp>
        <p:nvSpPr>
          <p:cNvPr id="7" name="TextBox 6"/>
          <p:cNvSpPr txBox="1"/>
          <p:nvPr/>
        </p:nvSpPr>
        <p:spPr>
          <a:xfrm>
            <a:off x="4994971" y="2506451"/>
            <a:ext cx="3950120" cy="25545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8000" dirty="0"/>
              <a:t>200-300</a:t>
            </a:r>
            <a:br>
              <a:rPr lang="en-GB" sz="8000" dirty="0"/>
            </a:br>
            <a:r>
              <a:rPr lang="en-GB" sz="8000" dirty="0"/>
              <a:t>    (c)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5313" y="1748901"/>
            <a:ext cx="4012223" cy="38795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98029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1231174" y="2923309"/>
            <a:ext cx="470944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8000" dirty="0"/>
              <a:t>1 in 3 (b)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9999" y="360000"/>
            <a:ext cx="8424000" cy="1335920"/>
          </a:xfrm>
        </p:spPr>
        <p:txBody>
          <a:bodyPr/>
          <a:lstStyle/>
          <a:p>
            <a:r>
              <a:rPr lang="en-GB" dirty="0"/>
              <a:t>3) What proportion of all the languages in the world are African languages?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 dirty="0"/>
              <a:t>www.britishcouncil.org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1049D63-565D-48E4-9173-0B172111DC54}" type="slidenum">
              <a:rPr lang="en-GB" smtClean="0"/>
              <a:pPr/>
              <a:t>4</a:t>
            </a:fld>
            <a:endParaRPr lang="en-GB" dirty="0"/>
          </a:p>
        </p:txBody>
      </p:sp>
      <p:grpSp>
        <p:nvGrpSpPr>
          <p:cNvPr id="6" name="Group 5"/>
          <p:cNvGrpSpPr/>
          <p:nvPr/>
        </p:nvGrpSpPr>
        <p:grpSpPr>
          <a:xfrm>
            <a:off x="102428" y="2145394"/>
            <a:ext cx="8881916" cy="3690972"/>
            <a:chOff x="792132" y="1988543"/>
            <a:chExt cx="9177367" cy="3690972"/>
          </a:xfrm>
        </p:grpSpPr>
        <p:sp>
          <p:nvSpPr>
            <p:cNvPr id="7" name="TextBox 6"/>
            <p:cNvSpPr txBox="1"/>
            <p:nvPr/>
          </p:nvSpPr>
          <p:spPr>
            <a:xfrm>
              <a:off x="6607339" y="2351613"/>
              <a:ext cx="3362160" cy="28315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742950" indent="-742950">
                <a:buFont typeface="+mj-lt"/>
                <a:buAutoNum type="alphaLcParenR"/>
              </a:pPr>
              <a:r>
                <a:rPr lang="en-GB" sz="4000" dirty="0"/>
                <a:t>1 in 2</a:t>
              </a:r>
            </a:p>
            <a:p>
              <a:pPr marL="742950" indent="-742950">
                <a:buFont typeface="+mj-lt"/>
                <a:buAutoNum type="alphaLcParenR"/>
              </a:pPr>
              <a:r>
                <a:rPr lang="en-GB" sz="4000" dirty="0"/>
                <a:t>1 in 3</a:t>
              </a:r>
            </a:p>
            <a:p>
              <a:pPr marL="742950" indent="-742950">
                <a:buFont typeface="+mj-lt"/>
                <a:buAutoNum type="alphaLcParenR"/>
              </a:pPr>
              <a:r>
                <a:rPr lang="en-GB" sz="4000" dirty="0"/>
                <a:t>1 in 5</a:t>
              </a:r>
            </a:p>
            <a:p>
              <a:pPr marL="742950" indent="-742950">
                <a:buFont typeface="+mj-lt"/>
                <a:buAutoNum type="alphaLcParenR"/>
              </a:pPr>
              <a:r>
                <a:rPr lang="en-GB" sz="4000" dirty="0"/>
                <a:t>1 in 10</a:t>
              </a:r>
            </a:p>
            <a:p>
              <a:endParaRPr lang="en-GB" dirty="0"/>
            </a:p>
          </p:txBody>
        </p:sp>
        <p:pic>
          <p:nvPicPr>
            <p:cNvPr id="8" name="Picture 2" descr="G:\ETG\Shared\Strategic Marketing\Team documents\Content\Content image bank\Connecting Classrooms British Council Uganda\Westlands primary school, Kenyan girls.jp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92132" y="1988543"/>
              <a:ext cx="5545123" cy="369097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480118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9999" y="360000"/>
            <a:ext cx="8424000" cy="956329"/>
          </a:xfrm>
        </p:spPr>
        <p:txBody>
          <a:bodyPr/>
          <a:lstStyle/>
          <a:p>
            <a:r>
              <a:rPr lang="en-GB" dirty="0"/>
              <a:t>4) Which of the following is written from right to left?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/>
              <a:t>www.britishcouncil.org</a:t>
            </a:r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1049D63-565D-48E4-9173-0B172111DC54}" type="slidenum">
              <a:rPr lang="en-GB" smtClean="0"/>
              <a:pPr/>
              <a:t>5</a:t>
            </a:fld>
            <a:endParaRPr lang="en-GB" dirty="0"/>
          </a:p>
        </p:txBody>
      </p:sp>
      <p:sp>
        <p:nvSpPr>
          <p:cNvPr id="6" name="TextBox 5"/>
          <p:cNvSpPr txBox="1"/>
          <p:nvPr/>
        </p:nvSpPr>
        <p:spPr>
          <a:xfrm>
            <a:off x="4954646" y="3221392"/>
            <a:ext cx="3159839" cy="28315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742950" indent="-742950">
              <a:buFont typeface="+mj-lt"/>
              <a:buAutoNum type="alphaLcParenR"/>
            </a:pPr>
            <a:r>
              <a:rPr lang="en-GB" sz="4000" u="sng" dirty="0"/>
              <a:t>Arabic</a:t>
            </a:r>
          </a:p>
          <a:p>
            <a:pPr marL="742950" indent="-742950">
              <a:buFont typeface="+mj-lt"/>
              <a:buAutoNum type="alphaLcParenR"/>
            </a:pPr>
            <a:r>
              <a:rPr lang="en-GB" sz="4000" u="sng" dirty="0"/>
              <a:t>Japanese</a:t>
            </a:r>
          </a:p>
          <a:p>
            <a:pPr marL="742950" indent="-742950">
              <a:buFont typeface="+mj-lt"/>
              <a:buAutoNum type="alphaLcParenR"/>
            </a:pPr>
            <a:r>
              <a:rPr lang="en-GB" sz="4000" u="sng" dirty="0"/>
              <a:t>Albanian</a:t>
            </a:r>
          </a:p>
          <a:p>
            <a:pPr marL="742950" indent="-742950">
              <a:buFont typeface="+mj-lt"/>
              <a:buAutoNum type="alphaLcParenR"/>
            </a:pPr>
            <a:r>
              <a:rPr lang="en-GB" sz="4000" u="sng" dirty="0"/>
              <a:t>Hindi</a:t>
            </a:r>
          </a:p>
          <a:p>
            <a:endParaRPr lang="en-GB" u="sng" dirty="0"/>
          </a:p>
        </p:txBody>
      </p:sp>
      <p:grpSp>
        <p:nvGrpSpPr>
          <p:cNvPr id="7" name="Group 6"/>
          <p:cNvGrpSpPr/>
          <p:nvPr/>
        </p:nvGrpSpPr>
        <p:grpSpPr>
          <a:xfrm>
            <a:off x="3784724" y="1617568"/>
            <a:ext cx="3635367" cy="4435368"/>
            <a:chOff x="4071666" y="1911659"/>
            <a:chExt cx="3635367" cy="4435368"/>
          </a:xfrm>
        </p:grpSpPr>
        <p:sp>
          <p:nvSpPr>
            <p:cNvPr id="8" name="TextBox 7"/>
            <p:cNvSpPr txBox="1"/>
            <p:nvPr/>
          </p:nvSpPr>
          <p:spPr>
            <a:xfrm>
              <a:off x="4343094" y="3792482"/>
              <a:ext cx="3092513" cy="255454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8000" dirty="0"/>
                <a:t>Arabic</a:t>
              </a:r>
              <a:br>
                <a:rPr lang="en-GB" sz="8000" dirty="0"/>
              </a:br>
              <a:r>
                <a:rPr lang="en-GB" sz="8000" dirty="0"/>
                <a:t>   (a)</a:t>
              </a:r>
            </a:p>
          </p:txBody>
        </p:sp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071666" y="1911659"/>
              <a:ext cx="3635367" cy="2044186"/>
            </a:xfrm>
            <a:prstGeom prst="rect">
              <a:avLst/>
            </a:prstGeom>
          </p:spPr>
        </p:pic>
      </p:grpSp>
      <p:pic>
        <p:nvPicPr>
          <p:cNvPr id="10" name="Picture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030835"/>
            <a:ext cx="3889612" cy="2991542"/>
          </a:xfrm>
          <a:prstGeom prst="rect">
            <a:avLst/>
          </a:prstGeom>
        </p:spPr>
      </p:pic>
      <p:pic>
        <p:nvPicPr>
          <p:cNvPr id="11" name="Picture 2" descr="\\UKLON1BMS102\groups$\ETG\Shared\Strategic Marketing\Projects and Programmes\Schools\Content for 2017 Schools Campaign\Visual identity\Final guidelines and templates\_ASSETS\ICONS\SchoolsOnline_Icons_White\RGB\PNG\SchoolsOnline_Icon_White_High_Five_RGB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39638" y="2570469"/>
            <a:ext cx="2470244" cy="21825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004277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6743" y="360000"/>
            <a:ext cx="8667885" cy="1335920"/>
          </a:xfrm>
        </p:spPr>
        <p:txBody>
          <a:bodyPr/>
          <a:lstStyle/>
          <a:p>
            <a:r>
              <a:rPr lang="en-GB" dirty="0"/>
              <a:t>5) Which country has the largest number of Spanish native speakers?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/>
              <a:t>www.britishcouncil.org</a:t>
            </a:r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1049D63-565D-48E4-9173-0B172111DC54}" type="slidenum">
              <a:rPr lang="en-GB" smtClean="0"/>
              <a:pPr/>
              <a:t>6</a:t>
            </a:fld>
            <a:endParaRPr lang="en-GB" dirty="0"/>
          </a:p>
        </p:txBody>
      </p:sp>
      <p:sp>
        <p:nvSpPr>
          <p:cNvPr id="6" name="TextBox 5"/>
          <p:cNvSpPr txBox="1"/>
          <p:nvPr/>
        </p:nvSpPr>
        <p:spPr>
          <a:xfrm>
            <a:off x="2769695" y="2417586"/>
            <a:ext cx="3102131" cy="28315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742950" indent="-742950">
              <a:buFont typeface="+mj-lt"/>
              <a:buAutoNum type="alphaLcParenR"/>
            </a:pPr>
            <a:r>
              <a:rPr lang="en-GB" sz="4000" dirty="0"/>
              <a:t>Spain</a:t>
            </a:r>
          </a:p>
          <a:p>
            <a:pPr marL="742950" indent="-742950">
              <a:buFont typeface="+mj-lt"/>
              <a:buAutoNum type="alphaLcParenR"/>
            </a:pPr>
            <a:r>
              <a:rPr lang="en-GB" sz="4000" dirty="0"/>
              <a:t>Colombia</a:t>
            </a:r>
          </a:p>
          <a:p>
            <a:pPr marL="742950" indent="-742950">
              <a:buFont typeface="+mj-lt"/>
              <a:buAutoNum type="alphaLcParenR"/>
            </a:pPr>
            <a:r>
              <a:rPr lang="en-GB" sz="4000" dirty="0"/>
              <a:t>Mexico</a:t>
            </a:r>
          </a:p>
          <a:p>
            <a:pPr marL="742950" indent="-742950">
              <a:buFont typeface="+mj-lt"/>
              <a:buAutoNum type="alphaLcParenR"/>
            </a:pPr>
            <a:r>
              <a:rPr lang="en-GB" sz="4000" dirty="0"/>
              <a:t>USA</a:t>
            </a:r>
          </a:p>
          <a:p>
            <a:endParaRPr lang="en-GB" dirty="0"/>
          </a:p>
        </p:txBody>
      </p:sp>
      <p:sp>
        <p:nvSpPr>
          <p:cNvPr id="7" name="TextBox 6"/>
          <p:cNvSpPr txBox="1"/>
          <p:nvPr/>
        </p:nvSpPr>
        <p:spPr>
          <a:xfrm>
            <a:off x="5112092" y="2330839"/>
            <a:ext cx="3433953" cy="378565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8000" dirty="0"/>
              <a:t>Méjico</a:t>
            </a:r>
            <a:endParaRPr lang="en-GB" sz="8000" dirty="0"/>
          </a:p>
          <a:p>
            <a:r>
              <a:rPr lang="es-ES" sz="8000" dirty="0" err="1"/>
              <a:t>Mexico</a:t>
            </a:r>
            <a:r>
              <a:rPr lang="es-ES" sz="8000" dirty="0"/>
              <a:t/>
            </a:r>
            <a:br>
              <a:rPr lang="es-ES" sz="8000" dirty="0"/>
            </a:br>
            <a:r>
              <a:rPr lang="es-ES" sz="8000" dirty="0"/>
              <a:t>    (c)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638845"/>
            <a:ext cx="4902396" cy="30043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06754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9999" y="360000"/>
            <a:ext cx="8424000" cy="956329"/>
          </a:xfrm>
        </p:spPr>
        <p:txBody>
          <a:bodyPr/>
          <a:lstStyle/>
          <a:p>
            <a:r>
              <a:rPr lang="en-GB" dirty="0"/>
              <a:t>6) How many people in the world speak English?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 dirty="0"/>
              <a:t>www.britishcouncil.org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1049D63-565D-48E4-9173-0B172111DC54}" type="slidenum">
              <a:rPr lang="en-GB" smtClean="0"/>
              <a:pPr/>
              <a:t>7</a:t>
            </a:fld>
            <a:endParaRPr lang="en-GB" dirty="0"/>
          </a:p>
        </p:txBody>
      </p:sp>
      <p:sp>
        <p:nvSpPr>
          <p:cNvPr id="8" name="TextBox 7"/>
          <p:cNvSpPr txBox="1"/>
          <p:nvPr/>
        </p:nvSpPr>
        <p:spPr>
          <a:xfrm>
            <a:off x="117069" y="2612920"/>
            <a:ext cx="4870244" cy="221599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742950" indent="-742950">
              <a:buFont typeface="+mj-lt"/>
              <a:buAutoNum type="alphaLcParenR"/>
            </a:pPr>
            <a:r>
              <a:rPr lang="en-GB" sz="4000" dirty="0"/>
              <a:t>Almost everyone</a:t>
            </a:r>
          </a:p>
          <a:p>
            <a:pPr marL="742950" indent="-742950">
              <a:buFont typeface="+mj-lt"/>
              <a:buAutoNum type="alphaLcParenR"/>
            </a:pPr>
            <a:r>
              <a:rPr lang="en-GB" sz="4000" dirty="0"/>
              <a:t>About 480 million</a:t>
            </a:r>
          </a:p>
          <a:p>
            <a:pPr marL="742950" indent="-742950">
              <a:buFont typeface="+mj-lt"/>
              <a:buAutoNum type="alphaLcParenR"/>
            </a:pPr>
            <a:r>
              <a:rPr lang="en-GB" sz="4000" dirty="0"/>
              <a:t>About 100 million</a:t>
            </a:r>
          </a:p>
          <a:p>
            <a:pPr marL="342900" indent="-342900">
              <a:buFont typeface="+mj-lt"/>
              <a:buAutoNum type="alphaLcParenR"/>
            </a:pPr>
            <a:endParaRPr lang="en-GB" dirty="0"/>
          </a:p>
        </p:txBody>
      </p:sp>
      <p:sp>
        <p:nvSpPr>
          <p:cNvPr id="9" name="TextBox 8"/>
          <p:cNvSpPr txBox="1"/>
          <p:nvPr/>
        </p:nvSpPr>
        <p:spPr>
          <a:xfrm>
            <a:off x="672355" y="2665348"/>
            <a:ext cx="4283545" cy="240065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6600" dirty="0"/>
              <a:t>About 480 </a:t>
            </a:r>
            <a:br>
              <a:rPr lang="en-GB" sz="6600" dirty="0"/>
            </a:br>
            <a:r>
              <a:rPr lang="en-GB" sz="6600" dirty="0"/>
              <a:t>million (c)</a:t>
            </a:r>
          </a:p>
          <a:p>
            <a:endParaRPr lang="en-GB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87313" y="2240279"/>
            <a:ext cx="3747648" cy="2825726"/>
          </a:xfrm>
          <a:prstGeom prst="rect">
            <a:avLst/>
          </a:prstGeom>
        </p:spPr>
      </p:pic>
      <p:pic>
        <p:nvPicPr>
          <p:cNvPr id="1026" name="Picture 2" descr="\\UKLON1BMS102\groups$\ETG\Shared\STRATE~1\PROJEC~1\Schools\CONTEN~1\VISUAL~1\FINALG~1\_ASSETS\ICONS\SCHOOL~2\RGB\PNG\SchoolsOnline_Icon_White_Speech_Marks_RGB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070" y="1168627"/>
            <a:ext cx="1444293" cy="14442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 descr="\\UKLON1BMS102\groups$\ETG\Shared\STRATE~1\PROJEC~1\Schools\CONTEN~1\VISUAL~1\FINALG~1\_ASSETS\ICONS\SCHOOL~2\RGB\PNG\SchoolsOnline_Icon_White_Speech_Marks_RGB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3020" y="4883627"/>
            <a:ext cx="1444293" cy="14442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135629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9999" y="360000"/>
            <a:ext cx="8424000" cy="1335920"/>
          </a:xfrm>
        </p:spPr>
        <p:txBody>
          <a:bodyPr/>
          <a:lstStyle/>
          <a:p>
            <a:r>
              <a:rPr lang="en-GB" dirty="0"/>
              <a:t>7) What’s the largest number of languages spoken in any one country?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/>
              <a:t>www.britishcouncil.org</a:t>
            </a:r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1049D63-565D-48E4-9173-0B172111DC54}" type="slidenum">
              <a:rPr lang="en-GB" smtClean="0"/>
              <a:pPr/>
              <a:t>8</a:t>
            </a:fld>
            <a:endParaRPr lang="en-GB" dirty="0"/>
          </a:p>
        </p:txBody>
      </p:sp>
      <p:sp>
        <p:nvSpPr>
          <p:cNvPr id="10" name="TextBox 9"/>
          <p:cNvSpPr txBox="1"/>
          <p:nvPr/>
        </p:nvSpPr>
        <p:spPr>
          <a:xfrm>
            <a:off x="1565439" y="2661963"/>
            <a:ext cx="6038126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42950" indent="-742950">
              <a:buFont typeface="+mj-lt"/>
              <a:buAutoNum type="alphaLcParenR"/>
            </a:pPr>
            <a:r>
              <a:rPr lang="en-GB" sz="4000" dirty="0"/>
              <a:t>About 800</a:t>
            </a:r>
          </a:p>
          <a:p>
            <a:pPr marL="742950" indent="-742950">
              <a:buFont typeface="+mj-lt"/>
              <a:buAutoNum type="alphaLcParenR"/>
            </a:pPr>
            <a:r>
              <a:rPr lang="en-GB" sz="4000" dirty="0"/>
              <a:t>Between 400 and 600</a:t>
            </a:r>
          </a:p>
          <a:p>
            <a:pPr marL="742950" indent="-742950">
              <a:buFont typeface="+mj-lt"/>
              <a:buAutoNum type="alphaLcParenR"/>
            </a:pPr>
            <a:r>
              <a:rPr lang="en-GB" sz="4000" dirty="0"/>
              <a:t>About 200</a:t>
            </a:r>
          </a:p>
          <a:p>
            <a:endParaRPr lang="en-GB" dirty="0"/>
          </a:p>
        </p:txBody>
      </p:sp>
      <p:grpSp>
        <p:nvGrpSpPr>
          <p:cNvPr id="11" name="Group 10"/>
          <p:cNvGrpSpPr/>
          <p:nvPr/>
        </p:nvGrpSpPr>
        <p:grpSpPr>
          <a:xfrm>
            <a:off x="445651" y="2661963"/>
            <a:ext cx="8480901" cy="2942764"/>
            <a:chOff x="391232" y="2357208"/>
            <a:chExt cx="8480901" cy="2942764"/>
          </a:xfrm>
        </p:grpSpPr>
        <p:sp>
          <p:nvSpPr>
            <p:cNvPr id="12" name="TextBox 11"/>
            <p:cNvSpPr txBox="1"/>
            <p:nvPr/>
          </p:nvSpPr>
          <p:spPr>
            <a:xfrm>
              <a:off x="5200935" y="2572591"/>
              <a:ext cx="3671198" cy="212365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4400" dirty="0"/>
                <a:t>836 in Papua </a:t>
              </a:r>
              <a:br>
                <a:rPr lang="en-GB" sz="4400" dirty="0"/>
              </a:br>
              <a:r>
                <a:rPr lang="en-GB" sz="4400" dirty="0"/>
                <a:t>New Guinea</a:t>
              </a:r>
              <a:br>
                <a:rPr lang="en-GB" sz="4400" dirty="0"/>
              </a:br>
              <a:r>
                <a:rPr lang="en-GB" sz="4400" dirty="0"/>
                <a:t>       (a)</a:t>
              </a:r>
            </a:p>
          </p:txBody>
        </p:sp>
        <p:pic>
          <p:nvPicPr>
            <p:cNvPr id="13" name="Picture 12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91232" y="2357208"/>
              <a:ext cx="4460974" cy="294276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0123887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theme/theme1.xml><?xml version="1.0" encoding="utf-8"?>
<a:theme xmlns:a="http://schemas.openxmlformats.org/drawingml/2006/main" name="F016 PowerPoint Template Corporate Light Blue">
  <a:themeElements>
    <a:clrScheme name="British Council Blue">
      <a:dk1>
        <a:sysClr val="windowText" lastClr="000000"/>
      </a:dk1>
      <a:lt1>
        <a:sysClr val="window" lastClr="FFFFFF"/>
      </a:lt1>
      <a:dk2>
        <a:srgbClr val="1EAEE5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C Presentation Blue.potx" id="{77A3D521-2C2F-4869-B745-9B73F4350798}" vid="{5A653AA1-D310-4FFA-92E4-F873D7AC310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F016 PowerPoint Template Corporate Light Blue</Template>
  <TotalTime>107</TotalTime>
  <Words>275</Words>
  <Application>Microsoft Office PowerPoint</Application>
  <PresentationFormat>On-screen Show (4:3)</PresentationFormat>
  <Paragraphs>84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9" baseType="lpstr">
      <vt:lpstr>Arial</vt:lpstr>
      <vt:lpstr>Arial Black</vt:lpstr>
      <vt:lpstr>British Council Sans</vt:lpstr>
      <vt:lpstr>British Council Sans Black</vt:lpstr>
      <vt:lpstr>Calibri</vt:lpstr>
      <vt:lpstr>黑体</vt:lpstr>
      <vt:lpstr>F016 PowerPoint Template Corporate Light Blue</vt:lpstr>
      <vt:lpstr>PowerPoint Presentation</vt:lpstr>
      <vt:lpstr>How many languages are there in the world?</vt:lpstr>
      <vt:lpstr>1) what is the most spoken language in the world (as a National Language) ?</vt:lpstr>
      <vt:lpstr>2) How many European languages are there?</vt:lpstr>
      <vt:lpstr>3) What proportion of all the languages in the world are African languages?</vt:lpstr>
      <vt:lpstr>4) Which of the following is written from right to left?</vt:lpstr>
      <vt:lpstr>5) Which country has the largest number of Spanish native speakers?</vt:lpstr>
      <vt:lpstr>6) How many people in the world speak English?</vt:lpstr>
      <vt:lpstr>7) What’s the largest number of languages spoken in any one country?</vt:lpstr>
      <vt:lpstr>8) How many words do you think you could speak when you were 18 months old?</vt:lpstr>
      <vt:lpstr>By the time you were five years old, how many words could you speak? </vt:lpstr>
      <vt:lpstr>PowerPoint Presentation</vt:lpstr>
    </vt:vector>
  </TitlesOfParts>
  <Company>British Council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Ekoriko, Godwin (Education &amp; Society)</dc:creator>
  <cp:lastModifiedBy>Mrs Alarcon</cp:lastModifiedBy>
  <cp:revision>14</cp:revision>
  <cp:lastPrinted>2015-04-16T10:57:37Z</cp:lastPrinted>
  <dcterms:created xsi:type="dcterms:W3CDTF">2017-11-09T17:06:23Z</dcterms:created>
  <dcterms:modified xsi:type="dcterms:W3CDTF">2020-05-11T11:05:58Z</dcterms:modified>
</cp:coreProperties>
</file>