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2" r:id="rId2"/>
    <p:sldMasterId id="2147483724" r:id="rId3"/>
    <p:sldMasterId id="2147483736" r:id="rId4"/>
    <p:sldMasterId id="2147483749" r:id="rId5"/>
  </p:sldMasterIdLst>
  <p:notesMasterIdLst>
    <p:notesMasterId r:id="rId24"/>
  </p:notesMasterIdLst>
  <p:handoutMasterIdLst>
    <p:handoutMasterId r:id="rId25"/>
  </p:handoutMasterIdLst>
  <p:sldIdLst>
    <p:sldId id="318" r:id="rId6"/>
    <p:sldId id="341" r:id="rId7"/>
    <p:sldId id="343" r:id="rId8"/>
    <p:sldId id="345" r:id="rId9"/>
    <p:sldId id="355" r:id="rId10"/>
    <p:sldId id="354" r:id="rId11"/>
    <p:sldId id="347" r:id="rId12"/>
    <p:sldId id="359" r:id="rId13"/>
    <p:sldId id="348" r:id="rId14"/>
    <p:sldId id="353" r:id="rId15"/>
    <p:sldId id="350" r:id="rId16"/>
    <p:sldId id="358" r:id="rId17"/>
    <p:sldId id="351" r:id="rId18"/>
    <p:sldId id="349" r:id="rId19"/>
    <p:sldId id="342" r:id="rId20"/>
    <p:sldId id="357" r:id="rId21"/>
    <p:sldId id="344" r:id="rId22"/>
    <p:sldId id="356" r:id="rId23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364" autoAdjust="0"/>
  </p:normalViewPr>
  <p:slideViewPr>
    <p:cSldViewPr>
      <p:cViewPr varScale="1">
        <p:scale>
          <a:sx n="69" d="100"/>
          <a:sy n="69" d="100"/>
        </p:scale>
        <p:origin x="4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2F1A9-EBC6-448F-97E0-E1278750662B}" type="datetimeFigureOut">
              <a:rPr lang="en-US" smtClean="0"/>
              <a:pPr/>
              <a:t>11/8/2016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7E70-7B37-4E3F-8912-02AAFECB1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94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21B28-797C-4E48-A251-B2A95E1E5A80}" type="datetimeFigureOut">
              <a:rPr lang="en-US" smtClean="0"/>
              <a:pPr/>
              <a:t>11/8/2016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27B3E-466D-4373-940E-99FD7BDC1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6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B9A770D8-6FFB-4C06-8B7E-654658B22B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52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7AEDE4AC-7F4F-4ACE-9381-B96792E77F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749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295B0CA3-B31F-41FC-AFBC-549DD0AE4A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744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1637E-9659-408F-85E6-43400BC53A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21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7C0A5-EF8E-42A9-A31C-95ACC0AC15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6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AB6EC-5168-4F6A-AB34-647B63A147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02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DDF2D-26A3-4D21-BE83-99429B0510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3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8A5AD-8418-4AD0-8FBA-DABD9BE5F9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0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CB588-1766-4B29-BB1A-090A56FF34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08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D2FD8-3454-43C3-899A-8036F5E110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43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9F89E-5719-4E46-A500-25E4537C7D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5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1BD7685B-BDA8-41A0-9A28-04BBC38FF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287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A0AC2-A7AE-4199-BAE3-859BF80C272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61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7AE9B-2C8C-4474-B016-D86E024F534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90E79-1942-40C6-93E1-15E2AB79AB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1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5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19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68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93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82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30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2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68E0FC1E-21FB-4A93-9042-B972970AD5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48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1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9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16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08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2CFB-2EEE-4394-A20B-2B86EA239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31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BE7C0-3485-4E62-B8D8-7F6A4A6C27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406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8C280-C480-43F7-B349-E5CB5D60F7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92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447A-D2FB-4282-BC40-FE428F5354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85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1CA47-91D6-4E8A-92C7-F217A0ABBE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05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3392C-3204-4D3C-A57B-0EA78F0D0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2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BF5A51D7-3DA3-4BFF-9C0A-B2F079EC99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190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2D6F-BDFF-4FAE-880A-36744C85B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20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299C-C526-47AB-A8DD-FAEC8BE546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73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FABA-3E8C-4700-A104-7D329C58A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56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EAA9E-54EF-4786-8A50-2578E467B5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2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176B-920A-404F-B9A1-2B2ED95F96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1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1986-F97D-441F-8550-031570B36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21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FD4E7-3957-44EB-854D-F434068779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17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0E55-A36A-41B9-A349-4AFA73FCE8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14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BA95-1626-4F3F-B58E-9472A15EC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12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1B50-3DD7-4014-95AA-46013CA522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9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1711EF18-3BA3-4D4C-B261-423F7F5A58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7665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9E74-475D-428F-8819-301436D2A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814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9E72E-2159-4A66-8E05-785A97584C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86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28A8-CE9F-4D19-8EDD-C18E99E4F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353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544C-30BE-455A-8B51-CE9E312EEA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50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7A9C-E012-48A9-83B4-99D99894A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63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622E-D8B0-4FBC-A8DB-85411DAA36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05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7978E-5903-48CA-89D3-EB3B0185E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9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ABA47404-D164-4B86-8196-297DC8376B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4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0BDE10FA-A7CD-457A-BF89-EE017EBE03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684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26922BDD-EF8F-4B2B-AF48-81800ED8E1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3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defTabSz="914400">
              <a:buSzTx/>
              <a:defRPr/>
            </a:lvl1pPr>
          </a:lstStyle>
          <a:p>
            <a:pPr>
              <a:defRPr/>
            </a:pPr>
            <a:fld id="{4D10B09F-1CCB-43EC-B85C-33A950ADF6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172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00000">
              <a:srgbClr val="5E9E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Pulse para editar el formato del texto de título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Pulse para editar los formatos del texto del esquema</a:t>
            </a:r>
          </a:p>
          <a:p>
            <a:pPr lvl="1"/>
            <a:r>
              <a:rPr lang="en-GB" altLang="en-US" smtClean="0"/>
              <a:t>Segundo nivel del esquema</a:t>
            </a:r>
          </a:p>
          <a:p>
            <a:pPr lvl="2"/>
            <a:r>
              <a:rPr lang="en-GB" altLang="en-US" smtClean="0"/>
              <a:t>Tercer nivel del esquema</a:t>
            </a:r>
          </a:p>
          <a:p>
            <a:pPr lvl="3"/>
            <a:r>
              <a:rPr lang="en-GB" altLang="en-US" smtClean="0"/>
              <a:t>Cuarto nivel del esquema</a:t>
            </a:r>
          </a:p>
          <a:p>
            <a:pPr lvl="4"/>
            <a:r>
              <a:rPr lang="en-GB" altLang="en-US" smtClean="0"/>
              <a:t>Quinto nivel del esquema</a:t>
            </a:r>
          </a:p>
          <a:p>
            <a:pPr lvl="4"/>
            <a:r>
              <a:rPr lang="en-GB" altLang="en-US" smtClean="0"/>
              <a:t>Sexto nivel del esquema</a:t>
            </a:r>
          </a:p>
          <a:p>
            <a:pPr lvl="4"/>
            <a:r>
              <a:rPr lang="en-GB" altLang="en-US" smtClean="0"/>
              <a:t>Séptimo nivel del esquema</a:t>
            </a:r>
          </a:p>
          <a:p>
            <a:pPr lvl="4"/>
            <a:r>
              <a:rPr lang="en-GB" altLang="en-US" smtClean="0"/>
              <a:t>Octavo nivel del esquema</a:t>
            </a:r>
          </a:p>
          <a:p>
            <a:pPr lvl="4"/>
            <a:r>
              <a:rPr lang="en-GB" altLang="en-US" smtClean="0"/>
              <a:t>Noveno nivel del esquema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449263" eaLnBrk="0" hangingPunct="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omic Sans MS" pitchFamily="6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9DC1F-3218-484D-866C-BB04E93F180A}" type="slidenum">
              <a:rPr lang="en-GB" altLang="en-US" sz="28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2800"/>
          </a:p>
        </p:txBody>
      </p:sp>
    </p:spTree>
    <p:extLst>
      <p:ext uri="{BB962C8B-B14F-4D97-AF65-F5344CB8AC3E}">
        <p14:creationId xmlns:p14="http://schemas.microsoft.com/office/powerpoint/2010/main" val="406136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2500">
              <a:srgbClr val="01A78F"/>
            </a:gs>
            <a:gs pos="25000">
              <a:srgbClr val="FFFF00"/>
            </a:gs>
            <a:gs pos="37500">
              <a:srgbClr val="FF6633"/>
            </a:gs>
            <a:gs pos="50000">
              <a:srgbClr val="FF3399"/>
            </a:gs>
            <a:gs pos="62500">
              <a:srgbClr val="FF6633"/>
            </a:gs>
            <a:gs pos="75000">
              <a:srgbClr val="FFFF00"/>
            </a:gs>
            <a:gs pos="87500">
              <a:srgbClr val="01A78F"/>
            </a:gs>
            <a:gs pos="100000">
              <a:srgbClr val="33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Haga clic para modificar el estilo de texto del patrón</a:t>
            </a:r>
          </a:p>
          <a:p>
            <a:pPr lvl="1"/>
            <a:r>
              <a:rPr lang="en-US" altLang="en-US" smtClean="0"/>
              <a:t>Segundo nivel</a:t>
            </a:r>
          </a:p>
          <a:p>
            <a:pPr lvl="2"/>
            <a:r>
              <a:rPr lang="en-US" altLang="en-US" smtClean="0"/>
              <a:t>Tercer nivel</a:t>
            </a:r>
          </a:p>
          <a:p>
            <a:pPr lvl="3"/>
            <a:r>
              <a:rPr lang="en-US" altLang="en-US" smtClean="0"/>
              <a:t>Cuarto nivel</a:t>
            </a:r>
          </a:p>
          <a:p>
            <a:pPr lvl="4"/>
            <a:r>
              <a:rPr lang="en-U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B20B99-CF5D-40A9-AE49-33ED1B06F09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9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404F-836D-4F04-B19B-F0A169C054F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08/11/2016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ABE7A-E53F-4E5C-9772-1042A80D0D0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7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C5D995-685D-4C47-9DD5-E0802765629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4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3CF7-77CA-4D5D-BDA9-11BE2FADD2D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6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url=http://www.sodahead.com/entertainment/the-muppets-vs-sesame-street-2-big-bird-vs-mrs-piggy/question-2610271/&amp;rct=j&amp;frm=1&amp;q=&amp;esrc=s&amp;sa=U&amp;ei=Rgt-VLH-Fa6p7AbkhIHIDA&amp;ved=0CBgQ9QEwAA&amp;usg=AFQjCNFb747V35_mpVtda_xRBi_ABpKp6A" TargetMode="Externa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url=http://en.wikipedia.org/wiki/Kermit_the_Frog&amp;rct=j&amp;frm=1&amp;q=&amp;esrc=s&amp;sa=U&amp;ei=_gt-VI7uHKOt7gbHvICgBA&amp;ved=0CCYQ9QEwBA&amp;usg=AFQjCNGHAm-aPKNRHxh6zp3iM66RxNX8O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sRKoZGaoEM" TargetMode="Externa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hyperlink" Target="http://www.clipartpanda.com/categories/human-eye-clip-ar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lwaysinfo.co.uk/images/g/http-39174-75424-75424desktopwallpapers-30365biz-75424wp-content-75424uploads-754242014-7542409-75424Mano-HD-30365jpg/mano/mano-manos.html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cliparts101.com/free_clipart/37500/Leg_07" TargetMode="Externa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clipartpanda.com/categories/human-eye-clip-ar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liparts101.com/free_clipart/37500/Leg_07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mycutegraphics.com/graphics/body/pair-of-hand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clipartpanda.com/categories/human-eye-clip-ar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liparts101.com/free_clipart/37500/Leg_07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mycutegraphics.com/graphics/body/pair-of-hands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6BVOQfgMP8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31095" y="908720"/>
            <a:ext cx="89535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Gap Tasks (GT)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Can you complete any gap task in your exercise book?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( 3mins)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987824" y="3939267"/>
            <a:ext cx="5688632" cy="1944216"/>
          </a:xfrm>
          <a:prstGeom prst="wedgeEllipseCallout">
            <a:avLst>
              <a:gd name="adj1" fmla="val -55792"/>
              <a:gd name="adj2" fmla="val 3312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¿</a:t>
            </a:r>
            <a:r>
              <a:rPr lang="en-US" altLang="en-US" sz="32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Cuál</a:t>
            </a:r>
            <a:r>
              <a:rPr lang="en-US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es</a:t>
            </a:r>
            <a:r>
              <a:rPr lang="en-US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tu</a:t>
            </a:r>
            <a:r>
              <a:rPr lang="en-US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color </a:t>
            </a:r>
            <a:r>
              <a:rPr lang="en-US" altLang="en-US" sz="3200" smtClean="0">
                <a:solidFill>
                  <a:srgbClr val="000000"/>
                </a:solidFill>
                <a:latin typeface="Comic Sans MS" panose="030F0702030302020204" pitchFamily="66" charset="0"/>
              </a:rPr>
              <a:t>favorito</a:t>
            </a:r>
            <a:r>
              <a:rPr lang="en-US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Peggy ?-</a:t>
            </a:r>
            <a:r>
              <a:rPr lang="en-US" alt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What is your </a:t>
            </a:r>
            <a:r>
              <a:rPr lang="en-US" altLang="en-US" sz="1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1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colour</a:t>
            </a:r>
            <a:r>
              <a:rPr lang="en-US" altLang="en-US" sz="1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, Peggy?</a:t>
            </a: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971600" y="0"/>
            <a:ext cx="6984776" cy="2817854"/>
          </a:xfrm>
          <a:prstGeom prst="wedgeEllipseCallout">
            <a:avLst>
              <a:gd name="adj1" fmla="val 43062"/>
              <a:gd name="adj2" fmla="val 472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790546"/>
            <a:ext cx="7772400" cy="1470025"/>
          </a:xfrm>
        </p:spPr>
        <p:txBody>
          <a:bodyPr/>
          <a:lstStyle/>
          <a:p>
            <a:r>
              <a:rPr lang="en-GB" sz="3200" dirty="0" err="1" smtClean="0">
                <a:latin typeface="Comic Sans MS" panose="030F0702030302020204" pitchFamily="66" charset="0"/>
              </a:rPr>
              <a:t>Mi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color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err="1" smtClean="0">
                <a:latin typeface="Comic Sans MS" panose="030F0702030302020204" pitchFamily="66" charset="0"/>
              </a:rPr>
              <a:t>favorito</a:t>
            </a:r>
            <a:r>
              <a:rPr lang="en-GB" sz="3200" dirty="0" smtClean="0">
                <a:latin typeface="Comic Sans MS" panose="030F0702030302020204" pitchFamily="66" charset="0"/>
              </a:rPr>
              <a:t>  </a:t>
            </a:r>
            <a:r>
              <a:rPr lang="en-GB" sz="3200" dirty="0" err="1" smtClean="0">
                <a:latin typeface="Comic Sans MS" panose="030F0702030302020204" pitchFamily="66" charset="0"/>
              </a:rPr>
              <a:t>es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el </a:t>
            </a:r>
            <a:r>
              <a:rPr lang="en-GB" sz="3200" dirty="0" err="1" smtClean="0">
                <a:solidFill>
                  <a:srgbClr val="FF0066"/>
                </a:solidFill>
                <a:latin typeface="Comic Sans MS" panose="030F0702030302020204" pitchFamily="66" charset="0"/>
              </a:rPr>
              <a:t>rosa</a:t>
            </a:r>
            <a:r>
              <a:rPr lang="en-GB" sz="3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-</a:t>
            </a:r>
            <a:br>
              <a:rPr lang="en-GB" sz="3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</a:br>
            <a:r>
              <a:rPr lang="en-GB" sz="32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favourite colour is pink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https://encrypted-tbn3.gstatic.com/images?q=tbn:ANd9GcQ35ePzFfKqKEJ8H4Y5HmXfnQu4PDi8WgJcd8fgDbn2E_KI23688S_et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77" y="2420888"/>
            <a:ext cx="13696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0.gstatic.com/images?q=tbn:ANd9GcT93KWWsXEhGvReB35NGbWUsk606iRU6UMWYxsXEBBWkhqIs9gIfKtKht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67" y="4149080"/>
            <a:ext cx="2078615" cy="25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48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17044" r="23152" b="12687"/>
          <a:stretch/>
        </p:blipFill>
        <p:spPr bwMode="auto">
          <a:xfrm>
            <a:off x="-108520" y="-1"/>
            <a:ext cx="925252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5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canción</a:t>
            </a:r>
            <a:r>
              <a:rPr lang="en-GB" dirty="0" smtClean="0"/>
              <a:t> de los </a:t>
            </a:r>
            <a:r>
              <a:rPr lang="en-GB" dirty="0" err="1" smtClean="0"/>
              <a:t>colores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smtClean="0"/>
              <a:t>www.youtube.com/watch?v=DsRKoZGaoEM</a:t>
            </a:r>
            <a:r>
              <a:rPr lang="en-GB" dirty="0" smtClean="0">
                <a:hlinkClick r:id="rId2"/>
              </a:rPr>
              <a:t>https://www.youtube.com/watch?v=DsRKoZGaoEM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51"/>
            <a:ext cx="9144000" cy="692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67030"/>
            <a:ext cx="8229600" cy="4525963"/>
          </a:xfrm>
        </p:spPr>
        <p:txBody>
          <a:bodyPr/>
          <a:lstStyle/>
          <a:p>
            <a:r>
              <a:rPr lang="en-GB" dirty="0" smtClean="0"/>
              <a:t>Play with your group  to the domino of the colours. </a:t>
            </a:r>
          </a:p>
          <a:p>
            <a:r>
              <a:rPr lang="en-GB" dirty="0" smtClean="0"/>
              <a:t>Match the  cards (Spanish with the English word)</a:t>
            </a:r>
          </a:p>
          <a:p>
            <a:r>
              <a:rPr lang="en-GB" dirty="0" smtClean="0"/>
              <a:t>If you finish colour the grids. </a:t>
            </a:r>
            <a:endParaRPr lang="en-GB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188640"/>
            <a:ext cx="8229600" cy="584775"/>
          </a:xfrm>
          <a:prstGeom prst="rect">
            <a:avLst/>
          </a:prstGeom>
          <a:solidFill>
            <a:srgbClr val="FF99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El 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</a:rPr>
              <a:t>dominó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 de los 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itchFamily="66" charset="0"/>
              </a:rPr>
              <a:t>colores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4098" name="Picture 2" descr="DOMINO COL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777686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850"/>
            <a:ext cx="8015864" cy="1143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GB" sz="3600" dirty="0" smtClean="0"/>
              <a:t> </a:t>
            </a:r>
            <a:r>
              <a:rPr lang="en-GB" sz="2800" dirty="0" smtClean="0"/>
              <a:t>Can you </a:t>
            </a:r>
            <a:r>
              <a:rPr lang="en-GB" sz="2800" u="sng" dirty="0" smtClean="0"/>
              <a:t>describe</a:t>
            </a:r>
            <a:r>
              <a:rPr lang="en-GB" sz="2800" dirty="0"/>
              <a:t> </a:t>
            </a:r>
            <a:r>
              <a:rPr lang="en-GB" sz="2800" dirty="0" smtClean="0"/>
              <a:t>this monster by using colours?  </a:t>
            </a:r>
            <a:endParaRPr lang="en-GB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43608" y="1196752"/>
            <a:ext cx="698477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600" kern="0" dirty="0" smtClean="0"/>
              <a:t>    </a:t>
            </a:r>
            <a:r>
              <a:rPr lang="en-GB" sz="3600" kern="0" dirty="0" err="1" smtClean="0">
                <a:solidFill>
                  <a:schemeClr val="tx1"/>
                </a:solidFill>
              </a:rPr>
              <a:t>Mi</a:t>
            </a:r>
            <a:r>
              <a:rPr lang="en-GB" sz="3600" kern="0" dirty="0" smtClean="0">
                <a:solidFill>
                  <a:schemeClr val="tx1"/>
                </a:solidFill>
              </a:rPr>
              <a:t> </a:t>
            </a:r>
            <a:r>
              <a:rPr lang="en-GB" sz="3600" kern="0" dirty="0" err="1" smtClean="0">
                <a:solidFill>
                  <a:schemeClr val="tx1"/>
                </a:solidFill>
              </a:rPr>
              <a:t>monstruo</a:t>
            </a:r>
            <a:r>
              <a:rPr lang="en-GB" sz="3600" kern="0" dirty="0" smtClean="0">
                <a:solidFill>
                  <a:schemeClr val="tx1"/>
                </a:solidFill>
              </a:rPr>
              <a:t>   </a:t>
            </a:r>
            <a:r>
              <a:rPr lang="en-GB" sz="3600" kern="0" dirty="0" err="1" smtClean="0">
                <a:solidFill>
                  <a:srgbClr val="FF0000"/>
                </a:solidFill>
              </a:rPr>
              <a:t>es</a:t>
            </a:r>
            <a:r>
              <a:rPr lang="en-GB" sz="3600" kern="0" dirty="0" smtClean="0">
                <a:solidFill>
                  <a:srgbClr val="00B050"/>
                </a:solidFill>
              </a:rPr>
              <a:t>   </a:t>
            </a:r>
            <a:r>
              <a:rPr lang="en-GB" sz="3600" kern="0" dirty="0" err="1" smtClean="0">
                <a:solidFill>
                  <a:srgbClr val="00B050"/>
                </a:solidFill>
              </a:rPr>
              <a:t>verde</a:t>
            </a:r>
            <a:endParaRPr lang="en-GB" sz="3600" kern="0" dirty="0" smtClean="0">
              <a:solidFill>
                <a:srgbClr val="00B050"/>
              </a:solidFill>
            </a:endParaRPr>
          </a:p>
          <a:p>
            <a:r>
              <a:rPr lang="en-GB" sz="2800" kern="0" dirty="0" smtClean="0"/>
              <a:t> </a:t>
            </a:r>
            <a:endParaRPr lang="en-GB" sz="2800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056128" y="2284110"/>
            <a:ext cx="6959736" cy="1225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 </a:t>
            </a:r>
            <a:r>
              <a:rPr lang="en-GB" sz="3600" kern="0" dirty="0" smtClean="0">
                <a:solidFill>
                  <a:schemeClr val="tx1"/>
                </a:solidFill>
              </a:rPr>
              <a:t>                 </a:t>
            </a:r>
          </a:p>
          <a:p>
            <a:pPr algn="l"/>
            <a:r>
              <a:rPr lang="en-GB" sz="3600" kern="0" dirty="0" smtClean="0">
                <a:solidFill>
                  <a:schemeClr val="tx1"/>
                </a:solidFill>
              </a:rPr>
              <a:t>    </a:t>
            </a:r>
            <a:r>
              <a:rPr lang="en-GB" sz="3600" kern="0" dirty="0" err="1" smtClean="0">
                <a:solidFill>
                  <a:schemeClr val="tx1"/>
                </a:solidFill>
              </a:rPr>
              <a:t>tres</a:t>
            </a:r>
            <a:r>
              <a:rPr lang="en-GB" sz="3600" kern="0" dirty="0" smtClean="0">
                <a:solidFill>
                  <a:schemeClr val="tx1"/>
                </a:solidFill>
              </a:rPr>
              <a:t>  </a:t>
            </a:r>
            <a:r>
              <a:rPr lang="en-GB" sz="3600" kern="0" dirty="0" err="1" smtClean="0">
                <a:solidFill>
                  <a:schemeClr val="tx1"/>
                </a:solidFill>
              </a:rPr>
              <a:t>ojo</a:t>
            </a:r>
            <a:r>
              <a:rPr lang="en-GB" sz="3600" kern="0" dirty="0" err="1">
                <a:solidFill>
                  <a:schemeClr val="tx1"/>
                </a:solidFill>
              </a:rPr>
              <a:t>s</a:t>
            </a:r>
            <a:r>
              <a:rPr lang="en-GB" sz="3600" kern="0" dirty="0" smtClean="0">
                <a:solidFill>
                  <a:schemeClr val="tx1"/>
                </a:solidFill>
              </a:rPr>
              <a:t>   </a:t>
            </a:r>
            <a:r>
              <a:rPr lang="en-GB" sz="3600" kern="0" dirty="0" err="1" smtClean="0">
                <a:solidFill>
                  <a:srgbClr val="FF0000"/>
                </a:solidFill>
              </a:rPr>
              <a:t>es</a:t>
            </a:r>
            <a:r>
              <a:rPr lang="en-GB" sz="3600" kern="0" dirty="0" smtClean="0">
                <a:solidFill>
                  <a:srgbClr val="FF0000"/>
                </a:solidFill>
              </a:rPr>
              <a:t>  </a:t>
            </a:r>
            <a:r>
              <a:rPr lang="en-GB" sz="3600" kern="0" dirty="0" err="1" smtClean="0">
                <a:solidFill>
                  <a:srgbClr val="00B0F0"/>
                </a:solidFill>
              </a:rPr>
              <a:t>azules</a:t>
            </a:r>
            <a:endParaRPr lang="en-GB" sz="3600" kern="0" dirty="0" smtClean="0">
              <a:solidFill>
                <a:srgbClr val="00B0F0"/>
              </a:solidFill>
            </a:endParaRPr>
          </a:p>
          <a:p>
            <a:pPr algn="l"/>
            <a:r>
              <a:rPr lang="en-GB" sz="3600" kern="0" dirty="0" smtClean="0">
                <a:solidFill>
                  <a:srgbClr val="FF0000"/>
                </a:solidFill>
              </a:rPr>
              <a:t>    </a:t>
            </a:r>
            <a:r>
              <a:rPr lang="en-GB" sz="3600" kern="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GB" sz="2800" kern="0" dirty="0" smtClean="0"/>
              <a:t> </a:t>
            </a:r>
            <a:endParaRPr lang="en-GB" sz="2800" kern="0" dirty="0"/>
          </a:p>
        </p:txBody>
      </p:sp>
      <p:pic>
        <p:nvPicPr>
          <p:cNvPr id="9" name="Picture 2" descr="http://t0.gstatic.com/images?q=tbn:ANd9GcQZWHOxK8pA1DpUD_Wfa2_Ra7vDQdRs8IMM_HQGJNBmXWXLvny82a_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23635"/>
            <a:ext cx="1043608" cy="120856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214446" y="3517988"/>
            <a:ext cx="6848251" cy="1225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600" kern="0" dirty="0" smtClean="0"/>
              <a:t>  </a:t>
            </a:r>
            <a:r>
              <a:rPr lang="en-GB" sz="3600" kern="0" dirty="0" smtClean="0">
                <a:solidFill>
                  <a:schemeClr val="tx1"/>
                </a:solidFill>
              </a:rPr>
              <a:t>                   </a:t>
            </a:r>
          </a:p>
          <a:p>
            <a:pPr algn="l"/>
            <a:r>
              <a:rPr lang="en-GB" sz="3600" kern="0" dirty="0" smtClean="0">
                <a:solidFill>
                  <a:schemeClr val="tx1"/>
                </a:solidFill>
              </a:rPr>
              <a:t>   </a:t>
            </a:r>
            <a:r>
              <a:rPr lang="en-GB" sz="3600" kern="0" dirty="0" smtClean="0">
                <a:solidFill>
                  <a:schemeClr val="tx1"/>
                </a:solidFill>
              </a:rPr>
              <a:t>La   </a:t>
            </a:r>
            <a:r>
              <a:rPr lang="en-GB" sz="3600" kern="0" dirty="0" err="1" smtClean="0">
                <a:solidFill>
                  <a:schemeClr val="tx1"/>
                </a:solidFill>
              </a:rPr>
              <a:t>pierna</a:t>
            </a:r>
            <a:r>
              <a:rPr lang="en-GB" sz="3600" kern="0" dirty="0" smtClean="0">
                <a:solidFill>
                  <a:schemeClr val="tx1"/>
                </a:solidFill>
              </a:rPr>
              <a:t>    </a:t>
            </a:r>
            <a:r>
              <a:rPr lang="en-GB" sz="3600" kern="0" dirty="0" err="1" smtClean="0">
                <a:solidFill>
                  <a:schemeClr val="tx1"/>
                </a:solidFill>
              </a:rPr>
              <a:t>gris</a:t>
            </a:r>
            <a:endParaRPr lang="en-GB" sz="3600" kern="0" dirty="0" smtClean="0">
              <a:solidFill>
                <a:srgbClr val="FF0000"/>
              </a:solidFill>
            </a:endParaRPr>
          </a:p>
          <a:p>
            <a:pPr algn="l"/>
            <a:r>
              <a:rPr lang="en-GB" sz="3600" kern="0" dirty="0" smtClean="0">
                <a:solidFill>
                  <a:srgbClr val="FF0000"/>
                </a:solidFill>
              </a:rPr>
              <a:t>    </a:t>
            </a:r>
            <a:r>
              <a:rPr lang="en-GB" sz="3600" kern="0" dirty="0" smtClean="0">
                <a:solidFill>
                  <a:srgbClr val="00B050"/>
                </a:solidFill>
              </a:rPr>
              <a:t> </a:t>
            </a:r>
          </a:p>
          <a:p>
            <a:pPr algn="l"/>
            <a:r>
              <a:rPr lang="en-GB" sz="2800" kern="0" dirty="0" smtClean="0"/>
              <a:t> </a:t>
            </a:r>
            <a:endParaRPr lang="en-GB" sz="2800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-35227" y="4683872"/>
            <a:ext cx="8097923" cy="12258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 </a:t>
            </a:r>
            <a:r>
              <a:rPr lang="en-GB" sz="3600" kern="0" dirty="0" smtClean="0">
                <a:solidFill>
                  <a:schemeClr val="tx1"/>
                </a:solidFill>
              </a:rPr>
              <a:t>                    </a:t>
            </a:r>
          </a:p>
          <a:p>
            <a:pPr algn="l"/>
            <a:r>
              <a:rPr lang="en-GB" sz="3600" kern="0" dirty="0" smtClean="0">
                <a:solidFill>
                  <a:schemeClr val="tx1"/>
                </a:solidFill>
              </a:rPr>
              <a:t>             </a:t>
            </a:r>
            <a:r>
              <a:rPr lang="en-GB" sz="3600" kern="0" dirty="0" smtClean="0">
                <a:solidFill>
                  <a:schemeClr val="tx1"/>
                </a:solidFill>
              </a:rPr>
              <a:t>dos  </a:t>
            </a:r>
            <a:r>
              <a:rPr lang="en-GB" sz="3600" kern="0" dirty="0" err="1" smtClean="0">
                <a:solidFill>
                  <a:schemeClr val="tx1"/>
                </a:solidFill>
              </a:rPr>
              <a:t>manos</a:t>
            </a:r>
            <a:r>
              <a:rPr lang="en-GB" sz="3600" kern="0" dirty="0" smtClean="0">
                <a:solidFill>
                  <a:schemeClr val="tx1"/>
                </a:solidFill>
              </a:rPr>
              <a:t> </a:t>
            </a:r>
            <a:r>
              <a:rPr lang="en-GB" sz="3600" kern="0" dirty="0" err="1" smtClean="0">
                <a:solidFill>
                  <a:schemeClr val="tx1"/>
                </a:solidFill>
              </a:rPr>
              <a:t>rojas</a:t>
            </a:r>
            <a:r>
              <a:rPr lang="en-GB" sz="3600" kern="0" dirty="0" smtClean="0">
                <a:solidFill>
                  <a:srgbClr val="FF0000"/>
                </a:solidFill>
              </a:rPr>
              <a:t>.</a:t>
            </a:r>
            <a:endParaRPr lang="en-GB" sz="3600" kern="0" dirty="0" smtClean="0">
              <a:solidFill>
                <a:srgbClr val="FF0000"/>
              </a:solidFill>
            </a:endParaRPr>
          </a:p>
          <a:p>
            <a:r>
              <a:rPr lang="en-GB" sz="3600" kern="0" dirty="0" smtClean="0">
                <a:solidFill>
                  <a:srgbClr val="FF0000"/>
                </a:solidFill>
              </a:rPr>
              <a:t>    </a:t>
            </a:r>
            <a:r>
              <a:rPr lang="en-GB" sz="3600" kern="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GB" sz="2800" kern="0" dirty="0" smtClean="0"/>
              <a:t> </a:t>
            </a:r>
            <a:endParaRPr lang="en-GB" sz="2800" kern="0" dirty="0"/>
          </a:p>
        </p:txBody>
      </p:sp>
      <p:pic>
        <p:nvPicPr>
          <p:cNvPr id="12" name="Picture 6" descr="http://t2.gstatic.com/images?q=tbn:ANd9GcSvRWudEmjQ5TVMwvHsMRBjxOaiuZwaMZ4QksEP6IMjt5o-BdT70QLjNw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17988"/>
            <a:ext cx="1214446" cy="1214446"/>
          </a:xfrm>
          <a:prstGeom prst="rect">
            <a:avLst/>
          </a:prstGeom>
          <a:noFill/>
        </p:spPr>
      </p:pic>
      <p:pic>
        <p:nvPicPr>
          <p:cNvPr id="7170" name="Picture 2" descr="Mano Manos">
            <a:hlinkClick r:id="rId6" tooltip="Mano Mano Manos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" y="4841960"/>
            <a:ext cx="943846" cy="11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1" t="17044" r="57111" b="57021"/>
          <a:stretch/>
        </p:blipFill>
        <p:spPr bwMode="auto">
          <a:xfrm>
            <a:off x="7236296" y="2285019"/>
            <a:ext cx="812161" cy="126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1" t="17044" r="24959" b="55799"/>
          <a:stretch/>
        </p:blipFill>
        <p:spPr bwMode="auto">
          <a:xfrm>
            <a:off x="7308304" y="3532203"/>
            <a:ext cx="754393" cy="123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9" t="17044" r="78526" b="55799"/>
          <a:stretch/>
        </p:blipFill>
        <p:spPr bwMode="auto">
          <a:xfrm>
            <a:off x="7125986" y="4712759"/>
            <a:ext cx="936710" cy="119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ike Wazowski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" y="1207511"/>
            <a:ext cx="1043608" cy="109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0" t="19478" r="19674" b="23130"/>
          <a:stretch/>
        </p:blipFill>
        <p:spPr bwMode="auto">
          <a:xfrm>
            <a:off x="0" y="1"/>
            <a:ext cx="45720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0" t="19478" r="19674" b="23130"/>
          <a:stretch/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0" t="19478" r="19674" b="23130"/>
          <a:stretch/>
        </p:blipFill>
        <p:spPr bwMode="auto">
          <a:xfrm>
            <a:off x="3905" y="342900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0" t="19478" r="19674" b="23130"/>
          <a:stretch/>
        </p:blipFill>
        <p:spPr bwMode="auto">
          <a:xfrm>
            <a:off x="4575905" y="3429000"/>
            <a:ext cx="4572000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85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GB" sz="3600" dirty="0" smtClean="0"/>
              <a:t> </a:t>
            </a:r>
            <a:r>
              <a:rPr lang="en-GB" sz="2800" dirty="0" smtClean="0"/>
              <a:t>Can you </a:t>
            </a:r>
            <a:r>
              <a:rPr lang="en-GB" sz="2800" u="sng" dirty="0" smtClean="0"/>
              <a:t>describe</a:t>
            </a:r>
            <a:r>
              <a:rPr lang="en-GB" sz="2800" dirty="0" smtClean="0"/>
              <a:t>  an alien using numbers and colours?  </a:t>
            </a:r>
            <a:endParaRPr lang="en-GB" sz="2800" dirty="0"/>
          </a:p>
        </p:txBody>
      </p:sp>
      <p:pic>
        <p:nvPicPr>
          <p:cNvPr id="5" name="Picture 9" descr="Mike Wazowsk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4169950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</a:t>
            </a:r>
            <a:r>
              <a:rPr lang="en-GB" sz="3600" kern="0" dirty="0" err="1" smtClean="0">
                <a:solidFill>
                  <a:srgbClr val="00B050"/>
                </a:solidFill>
              </a:rPr>
              <a:t>Mi</a:t>
            </a:r>
            <a:r>
              <a:rPr lang="en-GB" sz="3600" kern="0" dirty="0" smtClean="0">
                <a:solidFill>
                  <a:srgbClr val="00B050"/>
                </a:solidFill>
              </a:rPr>
              <a:t> </a:t>
            </a:r>
            <a:r>
              <a:rPr lang="en-GB" sz="3600" kern="0" dirty="0" err="1" smtClean="0">
                <a:solidFill>
                  <a:srgbClr val="00B050"/>
                </a:solidFill>
              </a:rPr>
              <a:t>monstruo</a:t>
            </a:r>
            <a:r>
              <a:rPr lang="en-GB" sz="3600" kern="0" dirty="0" smtClean="0">
                <a:solidFill>
                  <a:srgbClr val="00B050"/>
                </a:solidFill>
              </a:rPr>
              <a:t> </a:t>
            </a:r>
            <a:r>
              <a:rPr lang="en-GB" sz="3600" kern="0" dirty="0" err="1" smtClean="0">
                <a:solidFill>
                  <a:srgbClr val="7030A0"/>
                </a:solidFill>
              </a:rPr>
              <a:t>tiene</a:t>
            </a:r>
            <a:r>
              <a:rPr lang="en-GB" sz="3600" kern="0" dirty="0" smtClean="0"/>
              <a:t> </a:t>
            </a:r>
            <a:r>
              <a:rPr lang="en-GB" sz="3600" u="sng" kern="0" dirty="0" smtClean="0"/>
              <a:t>un </a:t>
            </a:r>
            <a:r>
              <a:rPr lang="en-GB" sz="3600" u="sng" kern="0" dirty="0" err="1" smtClean="0"/>
              <a:t>ojo</a:t>
            </a:r>
            <a:r>
              <a:rPr lang="en-GB" sz="3600" u="sng" kern="0" dirty="0" smtClean="0"/>
              <a:t> </a:t>
            </a:r>
            <a:r>
              <a:rPr lang="en-GB" sz="3600" u="sng" kern="0" dirty="0" err="1" smtClean="0"/>
              <a:t>azul</a:t>
            </a:r>
            <a:r>
              <a:rPr lang="en-GB" sz="3600" u="sng" kern="0" dirty="0" smtClean="0"/>
              <a:t> </a:t>
            </a:r>
            <a:r>
              <a:rPr lang="en-GB" sz="3600" kern="0" dirty="0" smtClean="0">
                <a:solidFill>
                  <a:srgbClr val="FF0000"/>
                </a:solidFill>
              </a:rPr>
              <a:t>y</a:t>
            </a:r>
            <a:r>
              <a:rPr lang="en-GB" sz="3600" u="sng" kern="0" dirty="0" smtClean="0"/>
              <a:t>  dos </a:t>
            </a:r>
            <a:r>
              <a:rPr lang="en-GB" sz="3600" u="sng" kern="0" dirty="0" err="1" smtClean="0"/>
              <a:t>manos</a:t>
            </a:r>
            <a:r>
              <a:rPr lang="en-GB" sz="3600" kern="0" dirty="0" smtClean="0"/>
              <a:t> </a:t>
            </a:r>
            <a:r>
              <a:rPr lang="en-GB" sz="3600" u="sng" kern="0" dirty="0" err="1" smtClean="0"/>
              <a:t>verdes</a:t>
            </a:r>
            <a:r>
              <a:rPr lang="en-GB" sz="3600" kern="0" dirty="0"/>
              <a:t>.</a:t>
            </a:r>
            <a:r>
              <a:rPr lang="en-GB" sz="3600" kern="0" dirty="0" smtClean="0"/>
              <a:t> </a:t>
            </a:r>
            <a:r>
              <a:rPr lang="en-GB" sz="2800" kern="0" dirty="0" smtClean="0"/>
              <a:t>  </a:t>
            </a:r>
            <a:endParaRPr lang="en-GB" sz="280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0311" y="5517232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</a:t>
            </a:r>
            <a:r>
              <a:rPr lang="en-GB" sz="2000" kern="0" dirty="0" smtClean="0">
                <a:solidFill>
                  <a:srgbClr val="00B050"/>
                </a:solidFill>
              </a:rPr>
              <a:t>My monster  </a:t>
            </a:r>
            <a:r>
              <a:rPr lang="en-GB" sz="2000" kern="0" dirty="0" smtClean="0">
                <a:solidFill>
                  <a:srgbClr val="7030A0"/>
                </a:solidFill>
              </a:rPr>
              <a:t>has</a:t>
            </a:r>
            <a:r>
              <a:rPr lang="en-GB" sz="2000" kern="0" dirty="0" smtClean="0"/>
              <a:t> </a:t>
            </a:r>
            <a:r>
              <a:rPr lang="en-GB" sz="2000" u="sng" kern="0" dirty="0" smtClean="0"/>
              <a:t>one blue eye  </a:t>
            </a:r>
            <a:r>
              <a:rPr lang="en-GB" sz="2000" kern="0" dirty="0" smtClean="0">
                <a:solidFill>
                  <a:srgbClr val="FF0066"/>
                </a:solidFill>
              </a:rPr>
              <a:t>and </a:t>
            </a:r>
            <a:r>
              <a:rPr lang="en-GB" sz="2000" u="sng" kern="0" dirty="0" smtClean="0">
                <a:solidFill>
                  <a:schemeClr val="tx1"/>
                </a:solidFill>
              </a:rPr>
              <a:t>two green hands </a:t>
            </a:r>
            <a:r>
              <a:rPr lang="en-GB" sz="3600" kern="0" dirty="0" smtClean="0"/>
              <a:t>. </a:t>
            </a:r>
            <a:r>
              <a:rPr lang="en-GB" sz="2800" kern="0" dirty="0" smtClean="0"/>
              <a:t>  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9051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err="1" smtClean="0"/>
              <a:t>How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much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confident</a:t>
            </a:r>
            <a:r>
              <a:rPr lang="es-ES" sz="3200" b="1" dirty="0" smtClean="0"/>
              <a:t> do </a:t>
            </a:r>
            <a:r>
              <a:rPr lang="es-ES" sz="3200" b="1" dirty="0" err="1" smtClean="0"/>
              <a:t>you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feel</a:t>
            </a:r>
            <a:r>
              <a:rPr lang="es-ES" sz="3200" b="1" dirty="0" smtClean="0"/>
              <a:t>?</a:t>
            </a:r>
            <a:br>
              <a:rPr lang="es-ES" sz="3200" b="1" dirty="0" smtClean="0"/>
            </a:br>
            <a:r>
              <a:rPr lang="es-ES" sz="3200" b="1" dirty="0" smtClean="0"/>
              <a:t>Use </a:t>
            </a:r>
            <a:r>
              <a:rPr lang="es-ES" sz="3200" b="1" dirty="0" err="1" smtClean="0"/>
              <a:t>your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learning</a:t>
            </a:r>
            <a:r>
              <a:rPr lang="es-ES" sz="3200" b="1" dirty="0" smtClean="0"/>
              <a:t> line.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56584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4000" dirty="0" smtClean="0"/>
          </a:p>
          <a:p>
            <a:pPr>
              <a:buNone/>
            </a:pPr>
            <a:endParaRPr lang="es-ES" sz="4000" dirty="0" smtClean="0"/>
          </a:p>
          <a:p>
            <a:pPr>
              <a:buNone/>
            </a:pPr>
            <a:endParaRPr lang="es-ES" sz="4000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1026" name="Picture 2" descr="http://rlv.zcache.es/nino_del_termometro_pegatina_redonda-r52d2a154948f462d800b02d15a37da56_v9waf_8byvr_512.jpg"/>
          <p:cNvPicPr>
            <a:picLocks noChangeAspect="1" noChangeArrowheads="1"/>
          </p:cNvPicPr>
          <p:nvPr/>
        </p:nvPicPr>
        <p:blipFill>
          <a:blip r:embed="rId2" cstate="print"/>
          <a:srcRect l="11154" t="9907" r="10771" b="10623"/>
          <a:stretch>
            <a:fillRect/>
          </a:stretch>
        </p:blipFill>
        <p:spPr bwMode="auto">
          <a:xfrm>
            <a:off x="1907704" y="1628800"/>
            <a:ext cx="4968552" cy="4936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9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0899" y="2564904"/>
            <a:ext cx="89535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n-US" sz="6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Starter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Which is the sentence?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28596" y="357166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</a:t>
            </a:r>
            <a:r>
              <a:rPr lang="en-GB" sz="3600" kern="0" dirty="0" smtClean="0">
                <a:solidFill>
                  <a:srgbClr val="00B050"/>
                </a:solidFill>
              </a:rPr>
              <a:t>Mi </a:t>
            </a:r>
            <a:r>
              <a:rPr lang="en-GB" sz="3600" kern="0" dirty="0" err="1" smtClean="0">
                <a:solidFill>
                  <a:srgbClr val="00B050"/>
                </a:solidFill>
              </a:rPr>
              <a:t>extraterrestre</a:t>
            </a:r>
            <a:r>
              <a:rPr lang="en-GB" sz="3600" kern="0" dirty="0" smtClean="0">
                <a:solidFill>
                  <a:srgbClr val="00B050"/>
                </a:solidFill>
              </a:rPr>
              <a:t> </a:t>
            </a:r>
            <a:r>
              <a:rPr lang="en-GB" sz="3600" kern="0" dirty="0" err="1" smtClean="0">
                <a:solidFill>
                  <a:srgbClr val="7030A0"/>
                </a:solidFill>
              </a:rPr>
              <a:t>tiene</a:t>
            </a:r>
            <a:r>
              <a:rPr lang="en-GB" sz="3600" kern="0" dirty="0" smtClean="0">
                <a:solidFill>
                  <a:srgbClr val="7030A0"/>
                </a:solidFill>
              </a:rPr>
              <a:t>....</a:t>
            </a:r>
            <a:r>
              <a:rPr lang="en-GB" sz="3600" kern="0" dirty="0" smtClean="0"/>
              <a:t> </a:t>
            </a:r>
            <a:r>
              <a:rPr lang="en-GB" sz="2800" kern="0" dirty="0" smtClean="0"/>
              <a:t>  </a:t>
            </a:r>
            <a:endParaRPr lang="en-GB" sz="280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00034" y="1571612"/>
            <a:ext cx="8229600" cy="50720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600" kern="0" dirty="0" smtClean="0"/>
              <a:t> </a:t>
            </a:r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r>
              <a:rPr lang="en-GB" sz="3600" kern="0" dirty="0" smtClean="0"/>
              <a:t>1</a:t>
            </a:r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r>
              <a:rPr lang="en-GB" sz="3600" kern="0" dirty="0" smtClean="0"/>
              <a:t>2</a:t>
            </a:r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r>
              <a:rPr lang="en-GB" sz="3600" kern="0" dirty="0" smtClean="0"/>
              <a:t>3</a:t>
            </a:r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r>
              <a:rPr lang="en-GB" sz="3600" kern="0" dirty="0" smtClean="0"/>
              <a:t>    </a:t>
            </a:r>
          </a:p>
          <a:p>
            <a:endParaRPr lang="en-GB" sz="3600" kern="0" dirty="0" smtClean="0"/>
          </a:p>
          <a:p>
            <a:endParaRPr lang="en-GB" sz="3600" kern="0" dirty="0" smtClean="0"/>
          </a:p>
          <a:p>
            <a:endParaRPr lang="en-GB" sz="3600" kern="0" dirty="0" smtClean="0"/>
          </a:p>
          <a:p>
            <a:endParaRPr lang="en-GB" sz="3600" kern="0" dirty="0" smtClean="0"/>
          </a:p>
          <a:p>
            <a:r>
              <a:rPr lang="en-GB" sz="3600" kern="0" dirty="0" smtClean="0"/>
              <a:t>  </a:t>
            </a:r>
            <a:r>
              <a:rPr lang="en-GB" sz="2800" kern="0" dirty="0" smtClean="0"/>
              <a:t>      </a:t>
            </a:r>
            <a:endParaRPr lang="en-GB" sz="2800" kern="0" dirty="0"/>
          </a:p>
        </p:txBody>
      </p:sp>
      <p:pic>
        <p:nvPicPr>
          <p:cNvPr id="87042" name="Picture 2" descr="http://t0.gstatic.com/images?q=tbn:ANd9GcQZWHOxK8pA1DpUD_Wfa2_Ra7vDQdRs8IMM_HQGJNBmXWXLvny82a_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857256" cy="901488"/>
          </a:xfrm>
          <a:prstGeom prst="rect">
            <a:avLst/>
          </a:prstGeom>
          <a:noFill/>
        </p:spPr>
      </p:pic>
      <p:pic>
        <p:nvPicPr>
          <p:cNvPr id="87044" name="Picture 4" descr="http://t2.gstatic.com/images?q=tbn:ANd9GcTiX5UuhfrRkpsdY8bY_uwbxZY9Hoxel4L1_lPGrotvyfGch4HnSPtyLf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357562"/>
            <a:ext cx="1643074" cy="1194963"/>
          </a:xfrm>
          <a:prstGeom prst="rect">
            <a:avLst/>
          </a:prstGeom>
          <a:noFill/>
        </p:spPr>
      </p:pic>
      <p:pic>
        <p:nvPicPr>
          <p:cNvPr id="87046" name="Picture 6" descr="http://t2.gstatic.com/images?q=tbn:ANd9GcSvRWudEmjQ5TVMwvHsMRBjxOaiuZwaMZ4QksEP6IMjt5o-BdT70QLjN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5072074"/>
            <a:ext cx="1214446" cy="1214446"/>
          </a:xfrm>
          <a:prstGeom prst="rect">
            <a:avLst/>
          </a:prstGeom>
          <a:noFill/>
        </p:spPr>
      </p:pic>
      <p:pic>
        <p:nvPicPr>
          <p:cNvPr id="87048" name="Picture 8" descr="http://t2.gstatic.com/images?q=tbn:ANd9GcSvRWudEmjQ5TVMwvHsMRBjxOaiuZwaMZ4QksEP6IMjt5o-BdT70QLjN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5072074"/>
            <a:ext cx="1071570" cy="1071570"/>
          </a:xfrm>
          <a:prstGeom prst="rect">
            <a:avLst/>
          </a:prstGeom>
          <a:noFill/>
        </p:spPr>
      </p:pic>
      <p:pic>
        <p:nvPicPr>
          <p:cNvPr id="12" name="Picture 8" descr="http://t2.gstatic.com/images?q=tbn:ANd9GcSvRWudEmjQ5TVMwvHsMRBjxOaiuZwaMZ4QksEP6IMjt5o-BdT70QLjN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5072074"/>
            <a:ext cx="1071570" cy="107157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571736" y="1714488"/>
            <a:ext cx="2357454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un </a:t>
            </a:r>
            <a:r>
              <a:rPr lang="en-GB" sz="3600" kern="0" dirty="0" err="1" smtClean="0"/>
              <a:t>ojo</a:t>
            </a:r>
            <a:endParaRPr lang="en-GB" sz="2800" kern="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71802" y="3286124"/>
            <a:ext cx="3000396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dos </a:t>
            </a:r>
            <a:r>
              <a:rPr lang="en-GB" sz="3600" kern="0" dirty="0" err="1" smtClean="0"/>
              <a:t>mano</a:t>
            </a:r>
            <a:r>
              <a:rPr lang="en-GB" sz="3600" kern="0" dirty="0" err="1" smtClean="0">
                <a:solidFill>
                  <a:srgbClr val="00B050"/>
                </a:solidFill>
              </a:rPr>
              <a:t>s</a:t>
            </a:r>
            <a:endParaRPr lang="en-GB" sz="2800" kern="0" dirty="0">
              <a:solidFill>
                <a:srgbClr val="00B05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000496" y="4929198"/>
            <a:ext cx="3000396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</a:t>
            </a:r>
            <a:r>
              <a:rPr lang="en-GB" sz="3600" kern="0" dirty="0" err="1" smtClean="0"/>
              <a:t>tres</a:t>
            </a:r>
            <a:r>
              <a:rPr lang="en-GB" sz="3600" kern="0" dirty="0" smtClean="0"/>
              <a:t> </a:t>
            </a:r>
            <a:r>
              <a:rPr lang="en-GB" sz="3600" kern="0" dirty="0" err="1" smtClean="0"/>
              <a:t>pierna</a:t>
            </a:r>
            <a:r>
              <a:rPr lang="en-GB" sz="3600" kern="0" dirty="0" err="1" smtClean="0">
                <a:solidFill>
                  <a:srgbClr val="00B050"/>
                </a:solidFill>
              </a:rPr>
              <a:t>s</a:t>
            </a:r>
            <a:endParaRPr lang="en-GB" sz="2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9456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28596" y="357166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</a:t>
            </a:r>
            <a:r>
              <a:rPr lang="en-GB" sz="3600" kern="0" dirty="0" smtClean="0">
                <a:solidFill>
                  <a:srgbClr val="00B050"/>
                </a:solidFill>
              </a:rPr>
              <a:t>Mi </a:t>
            </a:r>
            <a:r>
              <a:rPr lang="en-GB" sz="3600" kern="0" dirty="0" err="1" smtClean="0">
                <a:solidFill>
                  <a:srgbClr val="00B050"/>
                </a:solidFill>
              </a:rPr>
              <a:t>monstruo</a:t>
            </a:r>
            <a:r>
              <a:rPr lang="en-GB" sz="3600" kern="0" dirty="0" smtClean="0">
                <a:solidFill>
                  <a:srgbClr val="00B050"/>
                </a:solidFill>
              </a:rPr>
              <a:t> </a:t>
            </a:r>
            <a:r>
              <a:rPr lang="en-GB" sz="3600" kern="0" dirty="0" err="1" smtClean="0">
                <a:solidFill>
                  <a:srgbClr val="7030A0"/>
                </a:solidFill>
              </a:rPr>
              <a:t>tiene</a:t>
            </a:r>
            <a:r>
              <a:rPr lang="en-GB" sz="3600" kern="0" dirty="0" smtClean="0">
                <a:solidFill>
                  <a:srgbClr val="7030A0"/>
                </a:solidFill>
              </a:rPr>
              <a:t>....</a:t>
            </a:r>
            <a:r>
              <a:rPr lang="en-GB" sz="3600" kern="0" dirty="0" smtClean="0"/>
              <a:t> </a:t>
            </a:r>
            <a:r>
              <a:rPr lang="en-GB" sz="2800" kern="0" dirty="0" smtClean="0"/>
              <a:t>  </a:t>
            </a:r>
            <a:endParaRPr lang="en-GB" sz="280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00034" y="1571612"/>
            <a:ext cx="8229600" cy="50720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3600" kern="0" dirty="0" smtClean="0"/>
              <a:t> </a:t>
            </a:r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r>
              <a:rPr lang="en-GB" sz="3600" kern="0" dirty="0" smtClean="0"/>
              <a:t>1</a:t>
            </a:r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r>
              <a:rPr lang="en-GB" sz="3600" kern="0" dirty="0" smtClean="0"/>
              <a:t>2</a:t>
            </a:r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r>
              <a:rPr lang="en-GB" sz="3600" kern="0" dirty="0" smtClean="0"/>
              <a:t>3</a:t>
            </a:r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endParaRPr lang="en-GB" sz="3600" kern="0" dirty="0" smtClean="0"/>
          </a:p>
          <a:p>
            <a:pPr algn="l"/>
            <a:r>
              <a:rPr lang="en-GB" sz="3600" kern="0" dirty="0" smtClean="0"/>
              <a:t>    </a:t>
            </a:r>
          </a:p>
          <a:p>
            <a:endParaRPr lang="en-GB" sz="3600" kern="0" dirty="0" smtClean="0"/>
          </a:p>
          <a:p>
            <a:endParaRPr lang="en-GB" sz="3600" kern="0" dirty="0" smtClean="0"/>
          </a:p>
          <a:p>
            <a:endParaRPr lang="en-GB" sz="3600" kern="0" dirty="0" smtClean="0"/>
          </a:p>
          <a:p>
            <a:endParaRPr lang="en-GB" sz="3600" kern="0" dirty="0" smtClean="0"/>
          </a:p>
          <a:p>
            <a:r>
              <a:rPr lang="en-GB" sz="3600" kern="0" dirty="0" smtClean="0"/>
              <a:t>  </a:t>
            </a:r>
            <a:r>
              <a:rPr lang="en-GB" sz="2800" kern="0" dirty="0" smtClean="0"/>
              <a:t>      </a:t>
            </a:r>
            <a:endParaRPr lang="en-GB" sz="2800" kern="0" dirty="0"/>
          </a:p>
        </p:txBody>
      </p:sp>
      <p:pic>
        <p:nvPicPr>
          <p:cNvPr id="87042" name="Picture 2" descr="http://t0.gstatic.com/images?q=tbn:ANd9GcQZWHOxK8pA1DpUD_Wfa2_Ra7vDQdRs8IMM_HQGJNBmXWXLvny82a_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857256" cy="901488"/>
          </a:xfrm>
          <a:prstGeom prst="rect">
            <a:avLst/>
          </a:prstGeom>
          <a:noFill/>
        </p:spPr>
      </p:pic>
      <p:pic>
        <p:nvPicPr>
          <p:cNvPr id="87044" name="Picture 4" descr="http://t2.gstatic.com/images?q=tbn:ANd9GcTiX5UuhfrRkpsdY8bY_uwbxZY9Hoxel4L1_lPGrotvyfGch4HnSPtyLf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357562"/>
            <a:ext cx="1643074" cy="1194963"/>
          </a:xfrm>
          <a:prstGeom prst="rect">
            <a:avLst/>
          </a:prstGeom>
          <a:noFill/>
        </p:spPr>
      </p:pic>
      <p:pic>
        <p:nvPicPr>
          <p:cNvPr id="87046" name="Picture 6" descr="http://t2.gstatic.com/images?q=tbn:ANd9GcSvRWudEmjQ5TVMwvHsMRBjxOaiuZwaMZ4QksEP6IMjt5o-BdT70QLjNw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5072074"/>
            <a:ext cx="1214446" cy="1214446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571736" y="1714488"/>
            <a:ext cx="2357454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el </a:t>
            </a:r>
            <a:r>
              <a:rPr lang="en-GB" sz="3600" kern="0" dirty="0" err="1" smtClean="0"/>
              <a:t>ojo</a:t>
            </a:r>
            <a:endParaRPr lang="en-GB" sz="2800" kern="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71802" y="3286124"/>
            <a:ext cx="3000396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la  </a:t>
            </a:r>
            <a:r>
              <a:rPr lang="en-GB" sz="3600" kern="0" dirty="0" err="1" smtClean="0"/>
              <a:t>mano</a:t>
            </a:r>
            <a:endParaRPr lang="en-GB" sz="2800" kern="0" dirty="0">
              <a:solidFill>
                <a:srgbClr val="00B05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2857488" y="5000636"/>
            <a:ext cx="3000396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3600" kern="0" dirty="0" smtClean="0"/>
              <a:t> la  </a:t>
            </a:r>
            <a:r>
              <a:rPr lang="en-GB" sz="3600" kern="0" smtClean="0"/>
              <a:t>pierna</a:t>
            </a:r>
            <a:endParaRPr lang="en-GB" sz="28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9456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800" u="sng" dirty="0" err="1" smtClean="0">
                <a:latin typeface="XCCW Joined PC7c"/>
              </a:rPr>
              <a:t>Martes</a:t>
            </a:r>
            <a:r>
              <a:rPr lang="en-GB" altLang="en-US" sz="2800" u="sng" dirty="0" smtClean="0">
                <a:latin typeface="XCCW Joined PC7c"/>
              </a:rPr>
              <a:t>  </a:t>
            </a:r>
            <a:r>
              <a:rPr lang="en-GB" altLang="en-US" sz="2800" u="sng" dirty="0" err="1" smtClean="0">
                <a:latin typeface="XCCW Joined PC7c"/>
              </a:rPr>
              <a:t>ocho</a:t>
            </a:r>
            <a:r>
              <a:rPr lang="en-GB" altLang="en-US" sz="2800" u="sng" dirty="0" smtClean="0">
                <a:latin typeface="XCCW Joined PC7c"/>
              </a:rPr>
              <a:t> de  </a:t>
            </a:r>
            <a:r>
              <a:rPr lang="en-GB" altLang="en-US" sz="2800" u="sng" dirty="0" err="1" smtClean="0">
                <a:latin typeface="XCCW Joined PC7c"/>
              </a:rPr>
              <a:t>noviembre</a:t>
            </a:r>
            <a:r>
              <a:rPr lang="en-GB" altLang="en-US" sz="2800" u="sng" dirty="0" smtClean="0">
                <a:latin typeface="XCCW Joined PC7c"/>
              </a:rPr>
              <a:t> de 2016. </a:t>
            </a:r>
          </a:p>
          <a:p>
            <a:pPr>
              <a:buFontTx/>
              <a:buNone/>
            </a:pPr>
            <a:r>
              <a:rPr lang="en-GB" altLang="en-US" sz="2800" u="sng" dirty="0" smtClean="0">
                <a:latin typeface="XCCW Joined PC7c"/>
              </a:rPr>
              <a:t>Can describe my monster by using </a:t>
            </a:r>
            <a:r>
              <a:rPr lang="en-GB" altLang="en-US" sz="2800" u="sng" smtClean="0">
                <a:latin typeface="XCCW Joined PC7c"/>
              </a:rPr>
              <a:t>colours and numbers </a:t>
            </a:r>
            <a:r>
              <a:rPr lang="en-GB" altLang="en-US" sz="2800" u="sng" dirty="0" smtClean="0">
                <a:latin typeface="XCCW Joined PC7c"/>
              </a:rPr>
              <a:t>?</a:t>
            </a:r>
          </a:p>
          <a:p>
            <a:pPr>
              <a:buFontTx/>
              <a:buNone/>
            </a:pPr>
            <a:r>
              <a:rPr lang="en-GB" altLang="en-US" sz="2800" u="sng" dirty="0" smtClean="0">
                <a:latin typeface="XCCW Joined PC7c"/>
              </a:rPr>
              <a:t>Context: Description of a monster. </a:t>
            </a:r>
          </a:p>
          <a:p>
            <a:pPr algn="ctr">
              <a:buFontTx/>
              <a:buNone/>
            </a:pPr>
            <a:r>
              <a:rPr lang="en-GB" altLang="en-US" sz="2800" u="sng" dirty="0" smtClean="0">
                <a:latin typeface="XCCW Joined PC7c"/>
              </a:rPr>
              <a:t>______________________________</a:t>
            </a:r>
          </a:p>
          <a:p>
            <a:pPr>
              <a:buFontTx/>
              <a:buNone/>
            </a:pPr>
            <a:r>
              <a:rPr lang="en-GB" altLang="en-US" sz="2800" dirty="0" smtClean="0">
                <a:latin typeface="XCCW Joined PC7c"/>
              </a:rPr>
              <a:t>       0				                                10</a:t>
            </a:r>
          </a:p>
          <a:p>
            <a:pPr>
              <a:buFontTx/>
              <a:buNone/>
            </a:pPr>
            <a:endParaRPr lang="en-GB" altLang="en-US" sz="2800" dirty="0" smtClean="0">
              <a:latin typeface="XCCW Joined PC7c"/>
            </a:endParaRPr>
          </a:p>
          <a:p>
            <a:pPr>
              <a:buFontTx/>
              <a:buNone/>
            </a:pPr>
            <a:r>
              <a:rPr lang="en-GB" altLang="en-US" sz="2800" dirty="0" smtClean="0">
                <a:latin typeface="XCCW Joined PC7c"/>
              </a:rPr>
              <a:t>Success criteria:</a:t>
            </a:r>
          </a:p>
          <a:p>
            <a:pPr>
              <a:buFontTx/>
              <a:buNone/>
            </a:pPr>
            <a:r>
              <a:rPr lang="en-GB" altLang="en-US" sz="2800" dirty="0" smtClean="0">
                <a:latin typeface="XCCW Joined PC7c"/>
              </a:rPr>
              <a:t>*I can name some colours in Spanish. </a:t>
            </a:r>
          </a:p>
          <a:p>
            <a:pPr>
              <a:buFontTx/>
              <a:buNone/>
            </a:pPr>
            <a:r>
              <a:rPr lang="en-GB" altLang="en-US" sz="2800" dirty="0" smtClean="0">
                <a:latin typeface="XCCW Joined PC7c"/>
              </a:rPr>
              <a:t>*I can use colours to describe body parts.</a:t>
            </a:r>
          </a:p>
          <a:p>
            <a:pPr>
              <a:buFontTx/>
              <a:buNone/>
            </a:pPr>
            <a:r>
              <a:rPr lang="en-GB" altLang="en-US" sz="2800" dirty="0" smtClean="0">
                <a:latin typeface="XCCW Joined PC7c"/>
              </a:rPr>
              <a:t>*I can recognise the written word. </a:t>
            </a:r>
          </a:p>
          <a:p>
            <a:pPr>
              <a:buFontTx/>
              <a:buNone/>
            </a:pPr>
            <a:r>
              <a:rPr lang="en-GB" altLang="en-US" sz="2800" dirty="0" smtClean="0">
                <a:latin typeface="XCCW Joined PC7c"/>
              </a:rPr>
              <a:t>*I can use correct pronunciation</a:t>
            </a:r>
          </a:p>
        </p:txBody>
      </p:sp>
    </p:spTree>
    <p:extLst>
      <p:ext uri="{BB962C8B-B14F-4D97-AF65-F5344CB8AC3E}">
        <p14:creationId xmlns:p14="http://schemas.microsoft.com/office/powerpoint/2010/main" val="26794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800" b="1" dirty="0" err="1" smtClean="0"/>
              <a:t>How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confident</a:t>
            </a:r>
            <a:r>
              <a:rPr lang="es-ES" sz="4800" b="1" dirty="0" smtClean="0"/>
              <a:t> do </a:t>
            </a:r>
            <a:r>
              <a:rPr lang="es-ES" sz="4800" b="1" dirty="0" err="1" smtClean="0"/>
              <a:t>you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feel</a:t>
            </a:r>
            <a:r>
              <a:rPr lang="es-ES" sz="4800" b="1" dirty="0" smtClean="0"/>
              <a:t>?</a:t>
            </a:r>
            <a:br>
              <a:rPr lang="es-ES" sz="4800" b="1" dirty="0" smtClean="0"/>
            </a:br>
            <a:r>
              <a:rPr lang="es-ES" sz="4800" b="1" dirty="0" smtClean="0"/>
              <a:t>Use </a:t>
            </a:r>
            <a:r>
              <a:rPr lang="es-ES" sz="4800" b="1" dirty="0" err="1" smtClean="0"/>
              <a:t>your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learning</a:t>
            </a:r>
            <a:r>
              <a:rPr lang="es-ES" sz="4800" b="1" dirty="0" smtClean="0"/>
              <a:t> line. </a:t>
            </a:r>
            <a:endParaRPr lang="es-ES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256584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4000" dirty="0" smtClean="0"/>
          </a:p>
          <a:p>
            <a:pPr>
              <a:buNone/>
            </a:pPr>
            <a:endParaRPr lang="es-ES" sz="4000" dirty="0" smtClean="0"/>
          </a:p>
          <a:p>
            <a:pPr>
              <a:buNone/>
            </a:pPr>
            <a:endParaRPr lang="es-ES" sz="4000" dirty="0" smtClean="0"/>
          </a:p>
          <a:p>
            <a:pPr>
              <a:buNone/>
            </a:pPr>
            <a:endParaRPr lang="es-ES" sz="2400" dirty="0"/>
          </a:p>
        </p:txBody>
      </p:sp>
      <p:pic>
        <p:nvPicPr>
          <p:cNvPr id="1026" name="Picture 2" descr="http://rlv.zcache.es/nino_del_termometro_pegatina_redonda-r52d2a154948f462d800b02d15a37da56_v9waf_8byvr_512.jpg"/>
          <p:cNvPicPr>
            <a:picLocks noChangeAspect="1" noChangeArrowheads="1"/>
          </p:cNvPicPr>
          <p:nvPr/>
        </p:nvPicPr>
        <p:blipFill>
          <a:blip r:embed="rId2" cstate="print"/>
          <a:srcRect l="11154" t="9907" r="10771" b="10623"/>
          <a:stretch>
            <a:fillRect/>
          </a:stretch>
        </p:blipFill>
        <p:spPr bwMode="auto">
          <a:xfrm>
            <a:off x="1907704" y="1628800"/>
            <a:ext cx="4968552" cy="4936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1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4801\AppData\Local\Microsoft\Windows\Temporary Internet Files\Content.IE5\YCA9TBKP\MP900442239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72" y="-171400"/>
            <a:ext cx="927949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2276872"/>
            <a:ext cx="4045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Los </a:t>
            </a:r>
            <a:r>
              <a:rPr lang="en-US" sz="5400" b="1" cap="all" dirty="0" err="1" smtClean="0">
                <a:ln w="0"/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Colores</a:t>
            </a:r>
            <a:endParaRPr lang="en-US" sz="5400" b="1" cap="all" dirty="0">
              <a:ln w="0"/>
              <a:solidFill>
                <a:srgbClr val="F79646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8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Cancion</a:t>
            </a:r>
            <a:r>
              <a:rPr lang="en-GB" dirty="0" smtClean="0"/>
              <a:t> los </a:t>
            </a:r>
            <a:r>
              <a:rPr lang="en-GB" dirty="0" err="1" smtClean="0"/>
              <a:t>colores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https://www.youtube.com/watch?v=c6BVOQfgMP8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9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25758" y="-184666"/>
            <a:ext cx="9144000" cy="24314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What is your favourite colour?- </a:t>
            </a:r>
            <a:b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alt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Mi</a:t>
            </a:r>
            <a:r>
              <a:rPr lang="en-GB" altLang="en-US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color</a:t>
            </a:r>
            <a:r>
              <a:rPr lang="en-GB" altLang="en-US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preferido</a:t>
            </a:r>
            <a:r>
              <a:rPr lang="en-GB" altLang="en-US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alt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es</a:t>
            </a:r>
            <a:r>
              <a:rPr lang="en-GB" altLang="en-US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altLang="en-US" sz="2400" u="sng" dirty="0" smtClean="0">
                <a:solidFill>
                  <a:srgbClr val="7030A0"/>
                </a:solidFill>
                <a:latin typeface="Comic Sans MS" pitchFamily="66" charset="0"/>
              </a:rPr>
              <a:t>el </a:t>
            </a:r>
            <a:r>
              <a:rPr lang="en-GB" altLang="en-US" sz="2400" u="sng" dirty="0" err="1" smtClean="0">
                <a:solidFill>
                  <a:srgbClr val="7030A0"/>
                </a:solidFill>
                <a:latin typeface="Comic Sans MS" pitchFamily="66" charset="0"/>
              </a:rPr>
              <a:t>violeta</a:t>
            </a:r>
            <a:r>
              <a:rPr lang="en-GB" altLang="en-US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GB" altLang="en-US" dirty="0" smtClean="0">
                <a:solidFill>
                  <a:srgbClr val="000000"/>
                </a:solidFill>
                <a:latin typeface="Comic Sans MS" pitchFamily="66" charset="0"/>
              </a:rPr>
              <a:t>How many colours do you remember in Spanish?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3068960"/>
            <a:ext cx="2808312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 </a:t>
            </a:r>
            <a:r>
              <a:rPr lang="en-GB" sz="24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azul</a:t>
            </a:r>
            <a:endParaRPr lang="en-GB" sz="24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2. 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rojo</a:t>
            </a: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3. 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amarillo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4. 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marrón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5. 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naranja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6. 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violeta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7. 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verde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8. </a:t>
            </a:r>
            <a:r>
              <a:rPr lang="en-GB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rosa</a:t>
            </a:r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3068960"/>
            <a:ext cx="2808312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a.  red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b.  yellow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c. 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blue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d.  orange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e.  pink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f.  green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g.  violet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h.  brown </a:t>
            </a:r>
          </a:p>
          <a:p>
            <a:endParaRPr lang="en-GB" sz="24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434" y="2350056"/>
            <a:ext cx="9129565" cy="461665"/>
          </a:xfrm>
          <a:prstGeom prst="rect">
            <a:avLst/>
          </a:prstGeom>
          <a:solidFill>
            <a:srgbClr val="FF99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Comic Sans MS" pitchFamily="66" charset="0"/>
              </a:rPr>
              <a:t>Can you match the Spanish and the English words? Use colours </a:t>
            </a:r>
          </a:p>
        </p:txBody>
      </p:sp>
    </p:spTree>
    <p:extLst>
      <p:ext uri="{BB962C8B-B14F-4D97-AF65-F5344CB8AC3E}">
        <p14:creationId xmlns:p14="http://schemas.microsoft.com/office/powerpoint/2010/main" val="402454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325</Words>
  <Application>Microsoft Office PowerPoint</Application>
  <PresentationFormat>On-screen Show (4:3)</PresentationFormat>
  <Paragraphs>129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Comic Sans MS</vt:lpstr>
      <vt:lpstr>Lucida Sans Unicode</vt:lpstr>
      <vt:lpstr>Times New Roman</vt:lpstr>
      <vt:lpstr>XCCW Joined PC7c</vt:lpstr>
      <vt:lpstr>1_Office Theme</vt:lpstr>
      <vt:lpstr>2_Diseño predeterminado</vt:lpstr>
      <vt:lpstr>2_Office Theme</vt:lpstr>
      <vt:lpstr>1_Default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confident do you feel? Use your learning line. </vt:lpstr>
      <vt:lpstr>PowerPoint Presentation</vt:lpstr>
      <vt:lpstr>Cancion los colores </vt:lpstr>
      <vt:lpstr>What is your favourite colour?-  Mi color preferido es el violeta.  How many colours do you remember in Spanish? </vt:lpstr>
      <vt:lpstr>Mi color favorito  es el rosa-  My favourite colour is pink</vt:lpstr>
      <vt:lpstr>PowerPoint Presentation</vt:lpstr>
      <vt:lpstr>La canción de los colores </vt:lpstr>
      <vt:lpstr>PowerPoint Presentation</vt:lpstr>
      <vt:lpstr>El dominó de los colores </vt:lpstr>
      <vt:lpstr> Can you describe this monster by using colours?  </vt:lpstr>
      <vt:lpstr>PowerPoint Presentation</vt:lpstr>
      <vt:lpstr> Can you describe  an alien using numbers and colours?  </vt:lpstr>
      <vt:lpstr>How much confident do you feel? Use your learning line.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familia</dc:title>
  <dc:creator>jon&amp;yolanda</dc:creator>
  <cp:lastModifiedBy>A Alarcon</cp:lastModifiedBy>
  <cp:revision>199</cp:revision>
  <cp:lastPrinted>2014-10-04T10:59:31Z</cp:lastPrinted>
  <dcterms:created xsi:type="dcterms:W3CDTF">2012-05-03T18:44:47Z</dcterms:created>
  <dcterms:modified xsi:type="dcterms:W3CDTF">2016-11-08T12:47:09Z</dcterms:modified>
</cp:coreProperties>
</file>