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39"/>
  </p:notesMasterIdLst>
  <p:handoutMasterIdLst>
    <p:handoutMasterId r:id="rId40"/>
  </p:handoutMasterIdLst>
  <p:sldIdLst>
    <p:sldId id="256" r:id="rId2"/>
    <p:sldId id="320" r:id="rId3"/>
    <p:sldId id="302" r:id="rId4"/>
    <p:sldId id="303" r:id="rId5"/>
    <p:sldId id="304" r:id="rId6"/>
    <p:sldId id="305" r:id="rId7"/>
    <p:sldId id="306" r:id="rId8"/>
    <p:sldId id="307" r:id="rId9"/>
    <p:sldId id="321" r:id="rId10"/>
    <p:sldId id="308" r:id="rId11"/>
    <p:sldId id="331" r:id="rId12"/>
    <p:sldId id="339" r:id="rId13"/>
    <p:sldId id="327" r:id="rId14"/>
    <p:sldId id="324" r:id="rId15"/>
    <p:sldId id="332" r:id="rId16"/>
    <p:sldId id="326" r:id="rId17"/>
    <p:sldId id="323" r:id="rId18"/>
    <p:sldId id="311" r:id="rId19"/>
    <p:sldId id="333" r:id="rId20"/>
    <p:sldId id="313" r:id="rId21"/>
    <p:sldId id="328" r:id="rId22"/>
    <p:sldId id="317" r:id="rId23"/>
    <p:sldId id="334" r:id="rId24"/>
    <p:sldId id="319" r:id="rId25"/>
    <p:sldId id="259" r:id="rId26"/>
    <p:sldId id="336" r:id="rId27"/>
    <p:sldId id="340" r:id="rId28"/>
    <p:sldId id="341" r:id="rId29"/>
    <p:sldId id="343" r:id="rId30"/>
    <p:sldId id="347" r:id="rId31"/>
    <p:sldId id="344" r:id="rId32"/>
    <p:sldId id="345" r:id="rId33"/>
    <p:sldId id="346" r:id="rId34"/>
    <p:sldId id="350" r:id="rId35"/>
    <p:sldId id="349" r:id="rId36"/>
    <p:sldId id="348" r:id="rId37"/>
    <p:sldId id="338" r:id="rId38"/>
  </p:sldIdLst>
  <p:sldSz cx="9144000" cy="5143500" type="screen16x9"/>
  <p:notesSz cx="6858000" cy="9945688"/>
  <p:embeddedFontLst>
    <p:embeddedFont>
      <p:font typeface="NTFPreCursivefk" panose="03000400000000000000" pitchFamily="66" charset="0"/>
      <p:regular r:id="rId41"/>
    </p:embeddedFont>
    <p:embeddedFont>
      <p:font typeface="Ink Free" panose="03080402000500000000" pitchFamily="66" charset="0"/>
      <p:regular r:id="rId42"/>
    </p:embeddedFont>
    <p:embeddedFont>
      <p:font typeface="Palanquin Dark" panose="020B0604020202020204" charset="0"/>
      <p:regular r:id="rId43"/>
      <p:bold r:id="rId44"/>
    </p:embeddedFont>
    <p:embeddedFont>
      <p:font typeface="Lexend Deca" panose="020B0604020202020204" charset="0"/>
      <p:regular r:id="rId45"/>
      <p:bold r:id="rId46"/>
    </p:embeddedFont>
    <p:embeddedFont>
      <p:font typeface="Gochi Hand" panose="020B0604020202020204" charset="0"/>
      <p:regular r:id="rId47"/>
    </p:embeddedFont>
    <p:embeddedFont>
      <p:font typeface="Fredoka One" panose="020B0604020202020204" charset="0"/>
      <p:regular r:id="rId48"/>
    </p:embeddedFont>
    <p:embeddedFont>
      <p:font typeface="DM Sans" panose="020B060402020202020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9AA0A6"/>
          </p15:clr>
        </p15:guide>
        <p15:guide id="2" orient="horz" pos="52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75296E-4D45-4B1C-9114-66625CB00988}">
  <a:tblStyle styleId="{9875296E-4D45-4B1C-9114-66625CB0098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72"/>
      </p:cViewPr>
      <p:guideLst>
        <p:guide pos="2880"/>
        <p:guide orient="horz" pos="52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574CDC7A-B19F-4F73-A6E1-D62E7C0ED004}" type="datetimeFigureOut">
              <a:rPr lang="en-GB" smtClean="0"/>
              <a:t>22/01/2024</a:t>
            </a:fld>
            <a:endParaRPr lang="en-GB"/>
          </a:p>
        </p:txBody>
      </p:sp>
      <p:sp>
        <p:nvSpPr>
          <p:cNvPr id="4" name="Footer Placeholder 3"/>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C1EB66DC-C486-41E2-9EAF-5C97CCC03747}" type="slidenum">
              <a:rPr lang="en-GB" smtClean="0"/>
              <a:t>‹#›</a:t>
            </a:fld>
            <a:endParaRPr lang="en-GB"/>
          </a:p>
        </p:txBody>
      </p:sp>
    </p:spTree>
    <p:extLst>
      <p:ext uri="{BB962C8B-B14F-4D97-AF65-F5344CB8AC3E}">
        <p14:creationId xmlns:p14="http://schemas.microsoft.com/office/powerpoint/2010/main" val="1917674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724202"/>
            <a:ext cx="5486400" cy="447556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9"/>
        <p:cNvGrpSpPr/>
        <p:nvPr/>
      </p:nvGrpSpPr>
      <p:grpSpPr>
        <a:xfrm>
          <a:off x="0" y="0"/>
          <a:ext cx="0" cy="0"/>
          <a:chOff x="0" y="0"/>
          <a:chExt cx="0" cy="0"/>
        </a:xfrm>
      </p:grpSpPr>
      <p:sp>
        <p:nvSpPr>
          <p:cNvPr id="3350" name="Google Shape;3350;g8794a74c9d_0_2475:notes"/>
          <p:cNvSpPr>
            <a:spLocks noGrp="1" noRot="1" noChangeAspect="1"/>
          </p:cNvSpPr>
          <p:nvPr>
            <p:ph type="sldImg" idx="2"/>
          </p:nvPr>
        </p:nvSpPr>
        <p:spPr>
          <a:xfrm>
            <a:off x="1143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1" name="Google Shape;3351;g8794a74c9d_0_2475:notes"/>
          <p:cNvSpPr txBox="1">
            <a:spLocks noGrp="1"/>
          </p:cNvSpPr>
          <p:nvPr>
            <p:ph type="body" idx="1"/>
          </p:nvPr>
        </p:nvSpPr>
        <p:spPr>
          <a:xfrm>
            <a:off x="685800" y="4724202"/>
            <a:ext cx="5486400" cy="44755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429919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144916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03384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3"/>
        <p:cNvGrpSpPr/>
        <p:nvPr/>
      </p:nvGrpSpPr>
      <p:grpSpPr>
        <a:xfrm>
          <a:off x="0" y="0"/>
          <a:ext cx="0" cy="0"/>
          <a:chOff x="0" y="0"/>
          <a:chExt cx="0" cy="0"/>
        </a:xfrm>
      </p:grpSpPr>
      <p:sp>
        <p:nvSpPr>
          <p:cNvPr id="4174" name="Google Shape;4174;gced364cbae_1_974:notes"/>
          <p:cNvSpPr>
            <a:spLocks noGrp="1" noRot="1" noChangeAspect="1"/>
          </p:cNvSpPr>
          <p:nvPr>
            <p:ph type="sldImg" idx="2"/>
          </p:nvPr>
        </p:nvSpPr>
        <p:spPr>
          <a:xfrm>
            <a:off x="1143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5" name="Google Shape;4175;gced364cbae_1_974:notes"/>
          <p:cNvSpPr txBox="1">
            <a:spLocks noGrp="1"/>
          </p:cNvSpPr>
          <p:nvPr>
            <p:ph type="body" idx="1"/>
          </p:nvPr>
        </p:nvSpPr>
        <p:spPr>
          <a:xfrm>
            <a:off x="685800" y="4724202"/>
            <a:ext cx="5486400" cy="44755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5452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922057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704452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04266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3"/>
        <p:cNvGrpSpPr/>
        <p:nvPr/>
      </p:nvGrpSpPr>
      <p:grpSpPr>
        <a:xfrm>
          <a:off x="0" y="0"/>
          <a:ext cx="0" cy="0"/>
          <a:chOff x="0" y="0"/>
          <a:chExt cx="0" cy="0"/>
        </a:xfrm>
      </p:grpSpPr>
      <p:sp>
        <p:nvSpPr>
          <p:cNvPr id="4174" name="Google Shape;4174;gced364cbae_1_974:notes"/>
          <p:cNvSpPr>
            <a:spLocks noGrp="1" noRot="1" noChangeAspect="1"/>
          </p:cNvSpPr>
          <p:nvPr>
            <p:ph type="sldImg" idx="2"/>
          </p:nvPr>
        </p:nvSpPr>
        <p:spPr>
          <a:xfrm>
            <a:off x="1143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5" name="Google Shape;4175;gced364cbae_1_974:notes"/>
          <p:cNvSpPr txBox="1">
            <a:spLocks noGrp="1"/>
          </p:cNvSpPr>
          <p:nvPr>
            <p:ph type="body" idx="1"/>
          </p:nvPr>
        </p:nvSpPr>
        <p:spPr>
          <a:xfrm>
            <a:off x="685800" y="4724202"/>
            <a:ext cx="5486400" cy="44755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5845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904126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991565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535347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72823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3"/>
        <p:cNvGrpSpPr/>
        <p:nvPr/>
      </p:nvGrpSpPr>
      <p:grpSpPr>
        <a:xfrm>
          <a:off x="0" y="0"/>
          <a:ext cx="0" cy="0"/>
          <a:chOff x="0" y="0"/>
          <a:chExt cx="0" cy="0"/>
        </a:xfrm>
      </p:grpSpPr>
      <p:sp>
        <p:nvSpPr>
          <p:cNvPr id="4174" name="Google Shape;4174;gced364cbae_1_974:notes"/>
          <p:cNvSpPr>
            <a:spLocks noGrp="1" noRot="1" noChangeAspect="1"/>
          </p:cNvSpPr>
          <p:nvPr>
            <p:ph type="sldImg" idx="2"/>
          </p:nvPr>
        </p:nvSpPr>
        <p:spPr>
          <a:xfrm>
            <a:off x="1143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5" name="Google Shape;4175;gced364cbae_1_974:notes"/>
          <p:cNvSpPr txBox="1">
            <a:spLocks noGrp="1"/>
          </p:cNvSpPr>
          <p:nvPr>
            <p:ph type="body" idx="1"/>
          </p:nvPr>
        </p:nvSpPr>
        <p:spPr>
          <a:xfrm>
            <a:off x="685800" y="4724202"/>
            <a:ext cx="5486400" cy="44755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3224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6349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729902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19066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8"/>
        <p:cNvGrpSpPr/>
        <p:nvPr/>
      </p:nvGrpSpPr>
      <p:grpSpPr>
        <a:xfrm>
          <a:off x="0" y="0"/>
          <a:ext cx="0" cy="0"/>
          <a:chOff x="0" y="0"/>
          <a:chExt cx="0" cy="0"/>
        </a:xfrm>
      </p:grpSpPr>
      <p:sp>
        <p:nvSpPr>
          <p:cNvPr id="3459" name="Google Shape;3459;gc6ac5e8787_0_655:notes"/>
          <p:cNvSpPr>
            <a:spLocks noGrp="1" noRot="1" noChangeAspect="1"/>
          </p:cNvSpPr>
          <p:nvPr>
            <p:ph type="sldImg" idx="2"/>
          </p:nvPr>
        </p:nvSpPr>
        <p:spPr>
          <a:xfrm>
            <a:off x="1143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0" name="Google Shape;3460;gc6ac5e8787_0_655:notes"/>
          <p:cNvSpPr txBox="1">
            <a:spLocks noGrp="1"/>
          </p:cNvSpPr>
          <p:nvPr>
            <p:ph type="body" idx="1"/>
          </p:nvPr>
        </p:nvSpPr>
        <p:spPr>
          <a:xfrm>
            <a:off x="685800" y="4724202"/>
            <a:ext cx="5486400" cy="44755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20039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3"/>
        <p:cNvGrpSpPr/>
        <p:nvPr/>
      </p:nvGrpSpPr>
      <p:grpSpPr>
        <a:xfrm>
          <a:off x="0" y="0"/>
          <a:ext cx="0" cy="0"/>
          <a:chOff x="0" y="0"/>
          <a:chExt cx="0" cy="0"/>
        </a:xfrm>
      </p:grpSpPr>
      <p:sp>
        <p:nvSpPr>
          <p:cNvPr id="4174" name="Google Shape;4174;gced364cbae_1_974: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5" name="Google Shape;4175;gced364cbae_1_974:notes"/>
          <p:cNvSpPr txBox="1">
            <a:spLocks noGrp="1"/>
          </p:cNvSpPr>
          <p:nvPr>
            <p:ph type="body" idx="1"/>
          </p:nvPr>
        </p:nvSpPr>
        <p:spPr>
          <a:xfrm>
            <a:off x="679927" y="4716661"/>
            <a:ext cx="5439410" cy="4468416"/>
          </a:xfrm>
          <a:prstGeom prst="rect">
            <a:avLst/>
          </a:prstGeom>
        </p:spPr>
        <p:txBody>
          <a:bodyPr spcFirstLastPara="1" wrap="square" lIns="91014" tIns="91014" rIns="91014" bIns="91014" anchor="t" anchorCtr="0">
            <a:noAutofit/>
          </a:bodyPr>
          <a:lstStyle/>
          <a:p>
            <a:pPr marL="0" indent="0">
              <a:buNone/>
            </a:pPr>
            <a:endParaRPr/>
          </a:p>
        </p:txBody>
      </p:sp>
    </p:spTree>
    <p:extLst>
      <p:ext uri="{BB962C8B-B14F-4D97-AF65-F5344CB8AC3E}">
        <p14:creationId xmlns:p14="http://schemas.microsoft.com/office/powerpoint/2010/main" val="28187999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pPr marL="158036" indent="0">
              <a:buNone/>
            </a:pPr>
            <a:endParaRPr lang="en-GB" dirty="0"/>
          </a:p>
        </p:txBody>
      </p:sp>
      <p:sp>
        <p:nvSpPr>
          <p:cNvPr id="4" name="Slide Number Placeholder 3"/>
          <p:cNvSpPr>
            <a:spLocks noGrp="1"/>
          </p:cNvSpPr>
          <p:nvPr>
            <p:ph type="sldNum" sz="quarter" idx="5"/>
          </p:nvPr>
        </p:nvSpPr>
        <p:spPr/>
        <p:txBody>
          <a:bodyPr lIns="91029" tIns="45514" rIns="91029" bIns="45514"/>
          <a:lstStyle/>
          <a:p>
            <a:fld id="{7157CBAF-4125-4541-A8D3-79E68894D32B}" type="slidenum">
              <a:rPr lang="en-GB" smtClean="0"/>
              <a:t>28</a:t>
            </a:fld>
            <a:endParaRPr lang="en-GB"/>
          </a:p>
        </p:txBody>
      </p:sp>
    </p:spTree>
    <p:extLst>
      <p:ext uri="{BB962C8B-B14F-4D97-AF65-F5344CB8AC3E}">
        <p14:creationId xmlns:p14="http://schemas.microsoft.com/office/powerpoint/2010/main" val="3480414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pPr marL="158036" indent="0">
              <a:buNone/>
            </a:pPr>
            <a:endParaRPr lang="en-GB" dirty="0"/>
          </a:p>
        </p:txBody>
      </p:sp>
      <p:sp>
        <p:nvSpPr>
          <p:cNvPr id="4" name="Slide Number Placeholder 3"/>
          <p:cNvSpPr>
            <a:spLocks noGrp="1"/>
          </p:cNvSpPr>
          <p:nvPr>
            <p:ph type="sldNum" sz="quarter" idx="5"/>
          </p:nvPr>
        </p:nvSpPr>
        <p:spPr/>
        <p:txBody>
          <a:bodyPr lIns="91029" tIns="45514" rIns="91029" bIns="45514"/>
          <a:lstStyle/>
          <a:p>
            <a:fld id="{7157CBAF-4125-4541-A8D3-79E68894D32B}" type="slidenum">
              <a:rPr lang="en-GB" smtClean="0"/>
              <a:t>29</a:t>
            </a:fld>
            <a:endParaRPr lang="en-GB"/>
          </a:p>
        </p:txBody>
      </p:sp>
    </p:spTree>
    <p:extLst>
      <p:ext uri="{BB962C8B-B14F-4D97-AF65-F5344CB8AC3E}">
        <p14:creationId xmlns:p14="http://schemas.microsoft.com/office/powerpoint/2010/main" val="2596787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pPr marL="158750" indent="0">
              <a:buNone/>
            </a:pPr>
            <a:endParaRPr lang="en-GB" dirty="0"/>
          </a:p>
        </p:txBody>
      </p:sp>
      <p:sp>
        <p:nvSpPr>
          <p:cNvPr id="4" name="Slide Number Placeholder 3"/>
          <p:cNvSpPr>
            <a:spLocks noGrp="1"/>
          </p:cNvSpPr>
          <p:nvPr>
            <p:ph type="sldNum" sz="quarter" idx="5"/>
          </p:nvPr>
        </p:nvSpPr>
        <p:spPr/>
        <p:txBody>
          <a:bodyPr/>
          <a:lstStyle/>
          <a:p>
            <a:fld id="{7157CBAF-4125-4541-A8D3-79E68894D32B}" type="slidenum">
              <a:rPr lang="en-GB" smtClean="0"/>
              <a:t>3</a:t>
            </a:fld>
            <a:endParaRPr lang="en-GB"/>
          </a:p>
        </p:txBody>
      </p:sp>
    </p:spTree>
    <p:extLst>
      <p:ext uri="{BB962C8B-B14F-4D97-AF65-F5344CB8AC3E}">
        <p14:creationId xmlns:p14="http://schemas.microsoft.com/office/powerpoint/2010/main" val="1162604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6929487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9631945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471107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r>
              <a:rPr lang="en-GB" dirty="0"/>
              <a:t>How do we regulate ourselves? Talk about things you might do to help regulate your own emotions.</a:t>
            </a:r>
          </a:p>
        </p:txBody>
      </p:sp>
      <p:sp>
        <p:nvSpPr>
          <p:cNvPr id="4" name="Slide Number Placeholder 3"/>
          <p:cNvSpPr>
            <a:spLocks noGrp="1"/>
          </p:cNvSpPr>
          <p:nvPr>
            <p:ph type="sldNum" sz="quarter" idx="5"/>
          </p:nvPr>
        </p:nvSpPr>
        <p:spPr/>
        <p:txBody>
          <a:bodyPr/>
          <a:lstStyle/>
          <a:p>
            <a:fld id="{7157CBAF-4125-4541-A8D3-79E68894D32B}" type="slidenum">
              <a:rPr lang="en-GB" smtClean="0"/>
              <a:t>4</a:t>
            </a:fld>
            <a:endParaRPr lang="en-GB"/>
          </a:p>
        </p:txBody>
      </p:sp>
    </p:spTree>
    <p:extLst>
      <p:ext uri="{BB962C8B-B14F-4D97-AF65-F5344CB8AC3E}">
        <p14:creationId xmlns:p14="http://schemas.microsoft.com/office/powerpoint/2010/main" val="3758258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r>
              <a:rPr lang="en-GB" dirty="0"/>
              <a:t>If we can recognise how we think and feel we can see how it impacts on the choices we make- give some examples of how your feelings and emotions can impact on the choices you make. </a:t>
            </a:r>
          </a:p>
        </p:txBody>
      </p:sp>
      <p:sp>
        <p:nvSpPr>
          <p:cNvPr id="4" name="Slide Number Placeholder 3"/>
          <p:cNvSpPr>
            <a:spLocks noGrp="1"/>
          </p:cNvSpPr>
          <p:nvPr>
            <p:ph type="sldNum" sz="quarter" idx="5"/>
          </p:nvPr>
        </p:nvSpPr>
        <p:spPr/>
        <p:txBody>
          <a:bodyPr/>
          <a:lstStyle/>
          <a:p>
            <a:fld id="{7157CBAF-4125-4541-A8D3-79E68894D32B}" type="slidenum">
              <a:rPr lang="en-GB" smtClean="0"/>
              <a:t>5</a:t>
            </a:fld>
            <a:endParaRPr lang="en-GB"/>
          </a:p>
        </p:txBody>
      </p:sp>
    </p:spTree>
    <p:extLst>
      <p:ext uri="{BB962C8B-B14F-4D97-AF65-F5344CB8AC3E}">
        <p14:creationId xmlns:p14="http://schemas.microsoft.com/office/powerpoint/2010/main" val="3453243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r>
              <a:rPr lang="en-GB" dirty="0"/>
              <a:t>Identifying what mood we are in is difficult- use colours for identification. Children need to know how their zones feel for them- personalise- </a:t>
            </a:r>
          </a:p>
        </p:txBody>
      </p:sp>
      <p:sp>
        <p:nvSpPr>
          <p:cNvPr id="4" name="Slide Number Placeholder 3"/>
          <p:cNvSpPr>
            <a:spLocks noGrp="1"/>
          </p:cNvSpPr>
          <p:nvPr>
            <p:ph type="sldNum" sz="quarter" idx="5"/>
          </p:nvPr>
        </p:nvSpPr>
        <p:spPr/>
        <p:txBody>
          <a:bodyPr/>
          <a:lstStyle/>
          <a:p>
            <a:fld id="{7157CBAF-4125-4541-A8D3-79E68894D32B}" type="slidenum">
              <a:rPr lang="en-GB" smtClean="0"/>
              <a:t>6</a:t>
            </a:fld>
            <a:endParaRPr lang="en-GB"/>
          </a:p>
        </p:txBody>
      </p:sp>
    </p:spTree>
    <p:extLst>
      <p:ext uri="{BB962C8B-B14F-4D97-AF65-F5344CB8AC3E}">
        <p14:creationId xmlns:p14="http://schemas.microsoft.com/office/powerpoint/2010/main" val="2402704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346983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752789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3"/>
        <p:cNvGrpSpPr/>
        <p:nvPr/>
      </p:nvGrpSpPr>
      <p:grpSpPr>
        <a:xfrm>
          <a:off x="0" y="0"/>
          <a:ext cx="0" cy="0"/>
          <a:chOff x="0" y="0"/>
          <a:chExt cx="0" cy="0"/>
        </a:xfrm>
      </p:grpSpPr>
      <p:sp>
        <p:nvSpPr>
          <p:cNvPr id="4174" name="Google Shape;4174;gced364cbae_1_974:notes"/>
          <p:cNvSpPr>
            <a:spLocks noGrp="1" noRot="1" noChangeAspect="1"/>
          </p:cNvSpPr>
          <p:nvPr>
            <p:ph type="sldImg" idx="2"/>
          </p:nvPr>
        </p:nvSpPr>
        <p:spPr>
          <a:xfrm>
            <a:off x="1143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5" name="Google Shape;4175;gced364cbae_1_974:notes"/>
          <p:cNvSpPr txBox="1">
            <a:spLocks noGrp="1"/>
          </p:cNvSpPr>
          <p:nvPr>
            <p:ph type="body" idx="1"/>
          </p:nvPr>
        </p:nvSpPr>
        <p:spPr>
          <a:xfrm>
            <a:off x="685800" y="4724202"/>
            <a:ext cx="5486400" cy="44755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5303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997850" y="1097807"/>
            <a:ext cx="5148300" cy="25509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5500"/>
              <a:buNone/>
              <a:defRPr sz="45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997850" y="3681082"/>
            <a:ext cx="5148300" cy="46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126981" y="68203"/>
            <a:ext cx="8890039" cy="5007095"/>
            <a:chOff x="126981" y="68203"/>
            <a:chExt cx="8890039" cy="5007095"/>
          </a:xfrm>
        </p:grpSpPr>
        <p:grpSp>
          <p:nvGrpSpPr>
            <p:cNvPr id="12" name="Google Shape;12;p2"/>
            <p:cNvGrpSpPr/>
            <p:nvPr/>
          </p:nvGrpSpPr>
          <p:grpSpPr>
            <a:xfrm>
              <a:off x="8484528" y="2117262"/>
              <a:ext cx="424423" cy="381701"/>
              <a:chOff x="882850" y="2647922"/>
              <a:chExt cx="1064250" cy="957125"/>
            </a:xfrm>
          </p:grpSpPr>
          <p:grpSp>
            <p:nvGrpSpPr>
              <p:cNvPr id="13" name="Google Shape;13;p2"/>
              <p:cNvGrpSpPr/>
              <p:nvPr/>
            </p:nvGrpSpPr>
            <p:grpSpPr>
              <a:xfrm>
                <a:off x="882850" y="2647922"/>
                <a:ext cx="1064250" cy="957125"/>
                <a:chOff x="6069100" y="3009725"/>
                <a:chExt cx="1064250" cy="957125"/>
              </a:xfrm>
            </p:grpSpPr>
            <p:sp>
              <p:nvSpPr>
                <p:cNvPr id="14" name="Google Shape;14;p2"/>
                <p:cNvSpPr/>
                <p:nvPr/>
              </p:nvSpPr>
              <p:spPr>
                <a:xfrm>
                  <a:off x="6178775" y="3741950"/>
                  <a:ext cx="25" cy="25"/>
                </a:xfrm>
                <a:custGeom>
                  <a:avLst/>
                  <a:gdLst/>
                  <a:ahLst/>
                  <a:cxnLst/>
                  <a:rect l="l" t="t" r="r" b="b"/>
                  <a:pathLst>
                    <a:path w="1" h="1" extrusionOk="0">
                      <a:moveTo>
                        <a:pt x="0" y="0"/>
                      </a:move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rot="10800000">
                <a:off x="1008698" y="2761102"/>
                <a:ext cx="812555" cy="730765"/>
                <a:chOff x="6069100" y="3009725"/>
                <a:chExt cx="1064250" cy="957125"/>
              </a:xfrm>
            </p:grpSpPr>
            <p:sp>
              <p:nvSpPr>
                <p:cNvPr id="17" name="Google Shape;17;p2"/>
                <p:cNvSpPr/>
                <p:nvPr/>
              </p:nvSpPr>
              <p:spPr>
                <a:xfrm>
                  <a:off x="6178775" y="3741950"/>
                  <a:ext cx="25" cy="25"/>
                </a:xfrm>
                <a:custGeom>
                  <a:avLst/>
                  <a:gdLst/>
                  <a:ahLst/>
                  <a:cxnLst/>
                  <a:rect l="l" t="t" r="r" b="b"/>
                  <a:pathLst>
                    <a:path w="1" h="1" extrusionOk="0">
                      <a:moveTo>
                        <a:pt x="0" y="0"/>
                      </a:move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 name="Google Shape;19;p2"/>
            <p:cNvGrpSpPr/>
            <p:nvPr/>
          </p:nvGrpSpPr>
          <p:grpSpPr>
            <a:xfrm>
              <a:off x="6358691" y="128830"/>
              <a:ext cx="424423" cy="381701"/>
              <a:chOff x="882850" y="2647922"/>
              <a:chExt cx="1064250" cy="957125"/>
            </a:xfrm>
          </p:grpSpPr>
          <p:grpSp>
            <p:nvGrpSpPr>
              <p:cNvPr id="20" name="Google Shape;20;p2"/>
              <p:cNvGrpSpPr/>
              <p:nvPr/>
            </p:nvGrpSpPr>
            <p:grpSpPr>
              <a:xfrm>
                <a:off x="882850" y="2647922"/>
                <a:ext cx="1064250" cy="957125"/>
                <a:chOff x="6069100" y="3009725"/>
                <a:chExt cx="1064250" cy="957125"/>
              </a:xfrm>
            </p:grpSpPr>
            <p:sp>
              <p:nvSpPr>
                <p:cNvPr id="21" name="Google Shape;21;p2"/>
                <p:cNvSpPr/>
                <p:nvPr/>
              </p:nvSpPr>
              <p:spPr>
                <a:xfrm>
                  <a:off x="6178775" y="3741950"/>
                  <a:ext cx="25" cy="25"/>
                </a:xfrm>
                <a:custGeom>
                  <a:avLst/>
                  <a:gdLst/>
                  <a:ahLst/>
                  <a:cxnLst/>
                  <a:rect l="l" t="t" r="r" b="b"/>
                  <a:pathLst>
                    <a:path w="1" h="1" extrusionOk="0">
                      <a:moveTo>
                        <a:pt x="0" y="0"/>
                      </a:move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rot="10800000">
                <a:off x="1008698" y="2761102"/>
                <a:ext cx="812555" cy="730765"/>
                <a:chOff x="6069100" y="3009725"/>
                <a:chExt cx="1064250" cy="957125"/>
              </a:xfrm>
            </p:grpSpPr>
            <p:sp>
              <p:nvSpPr>
                <p:cNvPr id="24" name="Google Shape;24;p2"/>
                <p:cNvSpPr/>
                <p:nvPr/>
              </p:nvSpPr>
              <p:spPr>
                <a:xfrm>
                  <a:off x="6178775" y="3741950"/>
                  <a:ext cx="25" cy="25"/>
                </a:xfrm>
                <a:custGeom>
                  <a:avLst/>
                  <a:gdLst/>
                  <a:ahLst/>
                  <a:cxnLst/>
                  <a:rect l="l" t="t" r="r" b="b"/>
                  <a:pathLst>
                    <a:path w="1" h="1" extrusionOk="0">
                      <a:moveTo>
                        <a:pt x="0" y="0"/>
                      </a:move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 name="Google Shape;26;p2"/>
            <p:cNvGrpSpPr/>
            <p:nvPr/>
          </p:nvGrpSpPr>
          <p:grpSpPr>
            <a:xfrm>
              <a:off x="6985705" y="735352"/>
              <a:ext cx="424347" cy="431480"/>
              <a:chOff x="4023775" y="1855149"/>
              <a:chExt cx="1174825" cy="1194575"/>
            </a:xfrm>
          </p:grpSpPr>
          <p:grpSp>
            <p:nvGrpSpPr>
              <p:cNvPr id="27" name="Google Shape;27;p2"/>
              <p:cNvGrpSpPr/>
              <p:nvPr/>
            </p:nvGrpSpPr>
            <p:grpSpPr>
              <a:xfrm>
                <a:off x="4023775" y="1855149"/>
                <a:ext cx="1174825" cy="1194575"/>
                <a:chOff x="4023775" y="1778925"/>
                <a:chExt cx="1174825" cy="1194575"/>
              </a:xfrm>
            </p:grpSpPr>
            <p:sp>
              <p:nvSpPr>
                <p:cNvPr id="28" name="Google Shape;28;p2"/>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2"/>
              <p:cNvGrpSpPr/>
              <p:nvPr/>
            </p:nvGrpSpPr>
            <p:grpSpPr>
              <a:xfrm rot="10800000">
                <a:off x="4212099" y="2046639"/>
                <a:ext cx="798176" cy="811594"/>
                <a:chOff x="4023775" y="1778925"/>
                <a:chExt cx="1174825" cy="1194575"/>
              </a:xfrm>
            </p:grpSpPr>
            <p:sp>
              <p:nvSpPr>
                <p:cNvPr id="35" name="Google Shape;35;p2"/>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151667" y="1982309"/>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 name="Google Shape;41;p2"/>
            <p:cNvGrpSpPr/>
            <p:nvPr/>
          </p:nvGrpSpPr>
          <p:grpSpPr>
            <a:xfrm>
              <a:off x="8540475" y="735349"/>
              <a:ext cx="424347" cy="431480"/>
              <a:chOff x="4023775" y="1855149"/>
              <a:chExt cx="1174825" cy="1194575"/>
            </a:xfrm>
          </p:grpSpPr>
          <p:grpSp>
            <p:nvGrpSpPr>
              <p:cNvPr id="42" name="Google Shape;42;p2"/>
              <p:cNvGrpSpPr/>
              <p:nvPr/>
            </p:nvGrpSpPr>
            <p:grpSpPr>
              <a:xfrm>
                <a:off x="4023775" y="1855149"/>
                <a:ext cx="1174825" cy="1194575"/>
                <a:chOff x="4023775" y="1778925"/>
                <a:chExt cx="1174825" cy="1194575"/>
              </a:xfrm>
            </p:grpSpPr>
            <p:sp>
              <p:nvSpPr>
                <p:cNvPr id="43" name="Google Shape;43;p2"/>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49;p2"/>
              <p:cNvGrpSpPr/>
              <p:nvPr/>
            </p:nvGrpSpPr>
            <p:grpSpPr>
              <a:xfrm rot="10800000">
                <a:off x="4212099" y="2046639"/>
                <a:ext cx="798176" cy="811594"/>
                <a:chOff x="4023775" y="1778925"/>
                <a:chExt cx="1174825" cy="1194575"/>
              </a:xfrm>
            </p:grpSpPr>
            <p:sp>
              <p:nvSpPr>
                <p:cNvPr id="50" name="Google Shape;50;p2"/>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 name="Google Shape;56;p2"/>
            <p:cNvGrpSpPr/>
            <p:nvPr/>
          </p:nvGrpSpPr>
          <p:grpSpPr>
            <a:xfrm rot="1799742">
              <a:off x="7715152" y="151798"/>
              <a:ext cx="424377" cy="335756"/>
              <a:chOff x="4414850" y="3021000"/>
              <a:chExt cx="1302400" cy="1030425"/>
            </a:xfrm>
          </p:grpSpPr>
          <p:sp>
            <p:nvSpPr>
              <p:cNvPr id="57" name="Google Shape;57;p2"/>
              <p:cNvSpPr/>
              <p:nvPr/>
            </p:nvSpPr>
            <p:spPr>
              <a:xfrm>
                <a:off x="4414850" y="3021000"/>
                <a:ext cx="1302400" cy="1030425"/>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rot="10799469">
                <a:off x="4644599" y="3202812"/>
                <a:ext cx="842913" cy="666788"/>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2"/>
            <p:cNvGrpSpPr/>
            <p:nvPr/>
          </p:nvGrpSpPr>
          <p:grpSpPr>
            <a:xfrm rot="-2700000">
              <a:off x="7604663" y="4375936"/>
              <a:ext cx="424367" cy="335748"/>
              <a:chOff x="4414850" y="3021000"/>
              <a:chExt cx="1302400" cy="1030425"/>
            </a:xfrm>
          </p:grpSpPr>
          <p:sp>
            <p:nvSpPr>
              <p:cNvPr id="60" name="Google Shape;60;p2"/>
              <p:cNvSpPr/>
              <p:nvPr/>
            </p:nvSpPr>
            <p:spPr>
              <a:xfrm>
                <a:off x="4414850" y="3021000"/>
                <a:ext cx="1302400" cy="1030425"/>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10799469">
                <a:off x="4644599" y="3202812"/>
                <a:ext cx="842913" cy="666788"/>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2"/>
            <p:cNvGrpSpPr/>
            <p:nvPr/>
          </p:nvGrpSpPr>
          <p:grpSpPr>
            <a:xfrm>
              <a:off x="8273218" y="3449377"/>
              <a:ext cx="424413" cy="370488"/>
              <a:chOff x="2133000" y="1731619"/>
              <a:chExt cx="1164050" cy="1016150"/>
            </a:xfrm>
          </p:grpSpPr>
          <p:grpSp>
            <p:nvGrpSpPr>
              <p:cNvPr id="63" name="Google Shape;63;p2"/>
              <p:cNvGrpSpPr/>
              <p:nvPr/>
            </p:nvGrpSpPr>
            <p:grpSpPr>
              <a:xfrm>
                <a:off x="2133000" y="1731619"/>
                <a:ext cx="1164050" cy="1016150"/>
                <a:chOff x="4286075" y="4175525"/>
                <a:chExt cx="1164050" cy="1016150"/>
              </a:xfrm>
            </p:grpSpPr>
            <p:sp>
              <p:nvSpPr>
                <p:cNvPr id="64" name="Google Shape;64;p2"/>
                <p:cNvSpPr/>
                <p:nvPr/>
              </p:nvSpPr>
              <p:spPr>
                <a:xfrm>
                  <a:off x="4286075" y="4175525"/>
                  <a:ext cx="1164050" cy="1016150"/>
                </a:xfrm>
                <a:custGeom>
                  <a:avLst/>
                  <a:gdLst/>
                  <a:ahLst/>
                  <a:cxnLst/>
                  <a:rect l="l" t="t" r="r" b="b"/>
                  <a:pathLst>
                    <a:path w="46562" h="40646" extrusionOk="0">
                      <a:moveTo>
                        <a:pt x="18080" y="637"/>
                      </a:moveTo>
                      <a:cubicBezTo>
                        <a:pt x="18031" y="686"/>
                        <a:pt x="17965" y="716"/>
                        <a:pt x="17893" y="729"/>
                      </a:cubicBezTo>
                      <a:lnTo>
                        <a:pt x="17893" y="729"/>
                      </a:lnTo>
                      <a:cubicBezTo>
                        <a:pt x="17956" y="693"/>
                        <a:pt x="18022" y="659"/>
                        <a:pt x="18080" y="637"/>
                      </a:cubicBezTo>
                      <a:close/>
                      <a:moveTo>
                        <a:pt x="19609" y="836"/>
                      </a:moveTo>
                      <a:cubicBezTo>
                        <a:pt x="19716" y="836"/>
                        <a:pt x="19815" y="866"/>
                        <a:pt x="19912" y="906"/>
                      </a:cubicBezTo>
                      <a:lnTo>
                        <a:pt x="19912" y="906"/>
                      </a:lnTo>
                      <a:cubicBezTo>
                        <a:pt x="19816" y="874"/>
                        <a:pt x="19716" y="852"/>
                        <a:pt x="19609" y="836"/>
                      </a:cubicBezTo>
                      <a:close/>
                      <a:moveTo>
                        <a:pt x="20163" y="1021"/>
                      </a:moveTo>
                      <a:cubicBezTo>
                        <a:pt x="20251" y="1059"/>
                        <a:pt x="20342" y="1091"/>
                        <a:pt x="20440" y="1102"/>
                      </a:cubicBezTo>
                      <a:cubicBezTo>
                        <a:pt x="20373" y="1102"/>
                        <a:pt x="20307" y="1102"/>
                        <a:pt x="20240" y="1069"/>
                      </a:cubicBezTo>
                      <a:cubicBezTo>
                        <a:pt x="20214" y="1052"/>
                        <a:pt x="20189" y="1036"/>
                        <a:pt x="20163" y="1021"/>
                      </a:cubicBezTo>
                      <a:close/>
                      <a:moveTo>
                        <a:pt x="20164" y="1426"/>
                      </a:moveTo>
                      <a:cubicBezTo>
                        <a:pt x="20137" y="1482"/>
                        <a:pt x="20089" y="1524"/>
                        <a:pt x="20033" y="1538"/>
                      </a:cubicBezTo>
                      <a:lnTo>
                        <a:pt x="20033" y="1538"/>
                      </a:lnTo>
                      <a:cubicBezTo>
                        <a:pt x="20079" y="1515"/>
                        <a:pt x="20115" y="1459"/>
                        <a:pt x="20164" y="1426"/>
                      </a:cubicBezTo>
                      <a:close/>
                      <a:moveTo>
                        <a:pt x="17681" y="2332"/>
                      </a:moveTo>
                      <a:cubicBezTo>
                        <a:pt x="17681" y="2352"/>
                        <a:pt x="17681" y="2371"/>
                        <a:pt x="17681" y="2398"/>
                      </a:cubicBezTo>
                      <a:lnTo>
                        <a:pt x="17681" y="2398"/>
                      </a:lnTo>
                      <a:cubicBezTo>
                        <a:pt x="17672" y="2355"/>
                        <a:pt x="17641" y="2341"/>
                        <a:pt x="17600" y="2341"/>
                      </a:cubicBezTo>
                      <a:cubicBezTo>
                        <a:pt x="17518" y="2341"/>
                        <a:pt x="17394" y="2398"/>
                        <a:pt x="17316" y="2398"/>
                      </a:cubicBezTo>
                      <a:cubicBezTo>
                        <a:pt x="17448" y="2365"/>
                        <a:pt x="17548" y="2332"/>
                        <a:pt x="17681" y="2332"/>
                      </a:cubicBezTo>
                      <a:close/>
                      <a:moveTo>
                        <a:pt x="16451" y="2897"/>
                      </a:moveTo>
                      <a:cubicBezTo>
                        <a:pt x="16388" y="2928"/>
                        <a:pt x="16317" y="2960"/>
                        <a:pt x="16246" y="2988"/>
                      </a:cubicBezTo>
                      <a:lnTo>
                        <a:pt x="16246" y="2988"/>
                      </a:lnTo>
                      <a:cubicBezTo>
                        <a:pt x="16310" y="2954"/>
                        <a:pt x="16378" y="2924"/>
                        <a:pt x="16451" y="2897"/>
                      </a:cubicBezTo>
                      <a:close/>
                      <a:moveTo>
                        <a:pt x="14258" y="2864"/>
                      </a:moveTo>
                      <a:cubicBezTo>
                        <a:pt x="14059" y="2997"/>
                        <a:pt x="13826" y="3096"/>
                        <a:pt x="13593" y="3163"/>
                      </a:cubicBezTo>
                      <a:cubicBezTo>
                        <a:pt x="13826" y="3096"/>
                        <a:pt x="14025" y="2997"/>
                        <a:pt x="14225" y="2864"/>
                      </a:cubicBezTo>
                      <a:close/>
                      <a:moveTo>
                        <a:pt x="13228" y="3163"/>
                      </a:moveTo>
                      <a:cubicBezTo>
                        <a:pt x="13245" y="3163"/>
                        <a:pt x="13235" y="3181"/>
                        <a:pt x="13217" y="3198"/>
                      </a:cubicBezTo>
                      <a:lnTo>
                        <a:pt x="13217" y="3198"/>
                      </a:lnTo>
                      <a:cubicBezTo>
                        <a:pt x="13223" y="3187"/>
                        <a:pt x="13228" y="3175"/>
                        <a:pt x="13228" y="3163"/>
                      </a:cubicBezTo>
                      <a:close/>
                      <a:moveTo>
                        <a:pt x="15989" y="3169"/>
                      </a:moveTo>
                      <a:cubicBezTo>
                        <a:pt x="15952" y="3243"/>
                        <a:pt x="15895" y="3312"/>
                        <a:pt x="15820" y="3362"/>
                      </a:cubicBezTo>
                      <a:cubicBezTo>
                        <a:pt x="15873" y="3288"/>
                        <a:pt x="15929" y="3225"/>
                        <a:pt x="15989" y="3169"/>
                      </a:cubicBezTo>
                      <a:close/>
                      <a:moveTo>
                        <a:pt x="13361" y="3229"/>
                      </a:moveTo>
                      <a:cubicBezTo>
                        <a:pt x="13306" y="3392"/>
                        <a:pt x="13142" y="3532"/>
                        <a:pt x="13137" y="3668"/>
                      </a:cubicBezTo>
                      <a:lnTo>
                        <a:pt x="13137" y="3668"/>
                      </a:lnTo>
                      <a:cubicBezTo>
                        <a:pt x="13131" y="3509"/>
                        <a:pt x="13305" y="3369"/>
                        <a:pt x="13361" y="3229"/>
                      </a:cubicBezTo>
                      <a:close/>
                      <a:moveTo>
                        <a:pt x="12935" y="3618"/>
                      </a:moveTo>
                      <a:cubicBezTo>
                        <a:pt x="12942" y="3641"/>
                        <a:pt x="12959" y="3661"/>
                        <a:pt x="12995" y="3661"/>
                      </a:cubicBezTo>
                      <a:cubicBezTo>
                        <a:pt x="12954" y="3661"/>
                        <a:pt x="12926" y="3674"/>
                        <a:pt x="12902" y="3692"/>
                      </a:cubicBezTo>
                      <a:lnTo>
                        <a:pt x="12902" y="3692"/>
                      </a:lnTo>
                      <a:cubicBezTo>
                        <a:pt x="12919" y="3670"/>
                        <a:pt x="12930" y="3645"/>
                        <a:pt x="12935" y="3618"/>
                      </a:cubicBezTo>
                      <a:close/>
                      <a:moveTo>
                        <a:pt x="12729" y="4060"/>
                      </a:moveTo>
                      <a:lnTo>
                        <a:pt x="12729" y="4060"/>
                      </a:lnTo>
                      <a:cubicBezTo>
                        <a:pt x="12678" y="4265"/>
                        <a:pt x="12666" y="4491"/>
                        <a:pt x="12495" y="4491"/>
                      </a:cubicBezTo>
                      <a:cubicBezTo>
                        <a:pt x="12492" y="4491"/>
                        <a:pt x="12489" y="4490"/>
                        <a:pt x="12486" y="4490"/>
                      </a:cubicBezTo>
                      <a:lnTo>
                        <a:pt x="12486" y="4490"/>
                      </a:lnTo>
                      <a:cubicBezTo>
                        <a:pt x="12635" y="4483"/>
                        <a:pt x="12654" y="4262"/>
                        <a:pt x="12729" y="4060"/>
                      </a:cubicBezTo>
                      <a:close/>
                      <a:moveTo>
                        <a:pt x="12929" y="5921"/>
                      </a:moveTo>
                      <a:cubicBezTo>
                        <a:pt x="12895" y="5954"/>
                        <a:pt x="12895" y="5954"/>
                        <a:pt x="12862" y="5954"/>
                      </a:cubicBezTo>
                      <a:lnTo>
                        <a:pt x="12862" y="5943"/>
                      </a:lnTo>
                      <a:lnTo>
                        <a:pt x="12862" y="5943"/>
                      </a:lnTo>
                      <a:cubicBezTo>
                        <a:pt x="12878" y="5930"/>
                        <a:pt x="12899" y="5921"/>
                        <a:pt x="12929" y="5921"/>
                      </a:cubicBezTo>
                      <a:close/>
                      <a:moveTo>
                        <a:pt x="10255" y="5750"/>
                      </a:moveTo>
                      <a:lnTo>
                        <a:pt x="10255" y="5750"/>
                      </a:lnTo>
                      <a:cubicBezTo>
                        <a:pt x="10178" y="5834"/>
                        <a:pt x="10100" y="5913"/>
                        <a:pt x="10016" y="5977"/>
                      </a:cubicBezTo>
                      <a:lnTo>
                        <a:pt x="10016" y="5977"/>
                      </a:lnTo>
                      <a:cubicBezTo>
                        <a:pt x="10096" y="5900"/>
                        <a:pt x="10175" y="5825"/>
                        <a:pt x="10255" y="5750"/>
                      </a:cubicBezTo>
                      <a:close/>
                      <a:moveTo>
                        <a:pt x="10678" y="6169"/>
                      </a:moveTo>
                      <a:cubicBezTo>
                        <a:pt x="10628" y="6236"/>
                        <a:pt x="10552" y="6303"/>
                        <a:pt x="10536" y="6353"/>
                      </a:cubicBezTo>
                      <a:lnTo>
                        <a:pt x="10536" y="6320"/>
                      </a:lnTo>
                      <a:cubicBezTo>
                        <a:pt x="10564" y="6277"/>
                        <a:pt x="10629" y="6223"/>
                        <a:pt x="10678" y="6169"/>
                      </a:cubicBezTo>
                      <a:close/>
                      <a:moveTo>
                        <a:pt x="10835" y="5722"/>
                      </a:moveTo>
                      <a:lnTo>
                        <a:pt x="10502" y="5988"/>
                      </a:lnTo>
                      <a:cubicBezTo>
                        <a:pt x="10303" y="6154"/>
                        <a:pt x="10104" y="6320"/>
                        <a:pt x="9937" y="6486"/>
                      </a:cubicBezTo>
                      <a:cubicBezTo>
                        <a:pt x="10203" y="6220"/>
                        <a:pt x="10502" y="5954"/>
                        <a:pt x="10835" y="5722"/>
                      </a:cubicBezTo>
                      <a:close/>
                      <a:moveTo>
                        <a:pt x="12031" y="6486"/>
                      </a:moveTo>
                      <a:lnTo>
                        <a:pt x="12031" y="6486"/>
                      </a:lnTo>
                      <a:cubicBezTo>
                        <a:pt x="12116" y="6528"/>
                        <a:pt x="12186" y="6584"/>
                        <a:pt x="12176" y="6644"/>
                      </a:cubicBezTo>
                      <a:lnTo>
                        <a:pt x="12176" y="6644"/>
                      </a:lnTo>
                      <a:cubicBezTo>
                        <a:pt x="12171" y="6584"/>
                        <a:pt x="12094" y="6528"/>
                        <a:pt x="12031" y="6486"/>
                      </a:cubicBezTo>
                      <a:close/>
                      <a:moveTo>
                        <a:pt x="15545" y="2699"/>
                      </a:moveTo>
                      <a:cubicBezTo>
                        <a:pt x="15780" y="2699"/>
                        <a:pt x="15410" y="3372"/>
                        <a:pt x="14291" y="3994"/>
                      </a:cubicBezTo>
                      <a:lnTo>
                        <a:pt x="14291" y="4027"/>
                      </a:lnTo>
                      <a:cubicBezTo>
                        <a:pt x="14456" y="3953"/>
                        <a:pt x="14578" y="3921"/>
                        <a:pt x="14661" y="3921"/>
                      </a:cubicBezTo>
                      <a:cubicBezTo>
                        <a:pt x="14913" y="3921"/>
                        <a:pt x="14807" y="4209"/>
                        <a:pt x="14457" y="4459"/>
                      </a:cubicBezTo>
                      <a:cubicBezTo>
                        <a:pt x="13826" y="4891"/>
                        <a:pt x="13261" y="5589"/>
                        <a:pt x="12463" y="5722"/>
                      </a:cubicBezTo>
                      <a:cubicBezTo>
                        <a:pt x="12663" y="5556"/>
                        <a:pt x="12895" y="5456"/>
                        <a:pt x="12962" y="5124"/>
                      </a:cubicBezTo>
                      <a:lnTo>
                        <a:pt x="12962" y="5124"/>
                      </a:lnTo>
                      <a:cubicBezTo>
                        <a:pt x="11699" y="5821"/>
                        <a:pt x="10935" y="7317"/>
                        <a:pt x="9805" y="8048"/>
                      </a:cubicBezTo>
                      <a:cubicBezTo>
                        <a:pt x="9306" y="7483"/>
                        <a:pt x="10602" y="6918"/>
                        <a:pt x="10502" y="6785"/>
                      </a:cubicBezTo>
                      <a:cubicBezTo>
                        <a:pt x="10602" y="6785"/>
                        <a:pt x="10602" y="6785"/>
                        <a:pt x="10569" y="6719"/>
                      </a:cubicBezTo>
                      <a:cubicBezTo>
                        <a:pt x="11599" y="6054"/>
                        <a:pt x="13028" y="3694"/>
                        <a:pt x="14491" y="3595"/>
                      </a:cubicBezTo>
                      <a:cubicBezTo>
                        <a:pt x="15041" y="2944"/>
                        <a:pt x="15403" y="2699"/>
                        <a:pt x="15545" y="2699"/>
                      </a:cubicBezTo>
                      <a:close/>
                      <a:moveTo>
                        <a:pt x="9738" y="8480"/>
                      </a:moveTo>
                      <a:lnTo>
                        <a:pt x="9738" y="8480"/>
                      </a:lnTo>
                      <a:cubicBezTo>
                        <a:pt x="9705" y="8580"/>
                        <a:pt x="9638" y="8646"/>
                        <a:pt x="9572" y="8646"/>
                      </a:cubicBezTo>
                      <a:cubicBezTo>
                        <a:pt x="9638" y="8613"/>
                        <a:pt x="9705" y="8547"/>
                        <a:pt x="9738" y="8480"/>
                      </a:cubicBezTo>
                      <a:close/>
                      <a:moveTo>
                        <a:pt x="8475" y="8613"/>
                      </a:moveTo>
                      <a:lnTo>
                        <a:pt x="8475" y="8646"/>
                      </a:lnTo>
                      <a:cubicBezTo>
                        <a:pt x="8442" y="8679"/>
                        <a:pt x="8409" y="8712"/>
                        <a:pt x="8376" y="8778"/>
                      </a:cubicBezTo>
                      <a:lnTo>
                        <a:pt x="8376" y="8778"/>
                      </a:lnTo>
                      <a:cubicBezTo>
                        <a:pt x="8409" y="8712"/>
                        <a:pt x="8442" y="8679"/>
                        <a:pt x="8475" y="8613"/>
                      </a:cubicBezTo>
                      <a:close/>
                      <a:moveTo>
                        <a:pt x="7977" y="9012"/>
                      </a:moveTo>
                      <a:lnTo>
                        <a:pt x="7977" y="9012"/>
                      </a:lnTo>
                      <a:cubicBezTo>
                        <a:pt x="8010" y="9045"/>
                        <a:pt x="8043" y="9078"/>
                        <a:pt x="8076" y="9145"/>
                      </a:cubicBezTo>
                      <a:cubicBezTo>
                        <a:pt x="8043" y="9112"/>
                        <a:pt x="8010" y="9045"/>
                        <a:pt x="7977" y="9012"/>
                      </a:cubicBezTo>
                      <a:close/>
                      <a:moveTo>
                        <a:pt x="17050" y="9145"/>
                      </a:moveTo>
                      <a:lnTo>
                        <a:pt x="17050" y="9145"/>
                      </a:lnTo>
                      <a:cubicBezTo>
                        <a:pt x="17263" y="9385"/>
                        <a:pt x="17219" y="9497"/>
                        <a:pt x="17021" y="9497"/>
                      </a:cubicBezTo>
                      <a:cubicBezTo>
                        <a:pt x="16973" y="9497"/>
                        <a:pt x="16915" y="9490"/>
                        <a:pt x="16850" y="9477"/>
                      </a:cubicBezTo>
                      <a:lnTo>
                        <a:pt x="16850" y="9477"/>
                      </a:lnTo>
                      <a:cubicBezTo>
                        <a:pt x="16875" y="9482"/>
                        <a:pt x="16899" y="9485"/>
                        <a:pt x="16921" y="9485"/>
                      </a:cubicBezTo>
                      <a:cubicBezTo>
                        <a:pt x="17043" y="9485"/>
                        <a:pt x="17106" y="9399"/>
                        <a:pt x="17050" y="9145"/>
                      </a:cubicBezTo>
                      <a:close/>
                      <a:moveTo>
                        <a:pt x="31871" y="9472"/>
                      </a:moveTo>
                      <a:cubicBezTo>
                        <a:pt x="31894" y="9472"/>
                        <a:pt x="31916" y="9473"/>
                        <a:pt x="31939" y="9477"/>
                      </a:cubicBezTo>
                      <a:cubicBezTo>
                        <a:pt x="31872" y="9477"/>
                        <a:pt x="31773" y="9477"/>
                        <a:pt x="31673" y="9510"/>
                      </a:cubicBezTo>
                      <a:lnTo>
                        <a:pt x="31673" y="9544"/>
                      </a:lnTo>
                      <a:lnTo>
                        <a:pt x="31468" y="9544"/>
                      </a:lnTo>
                      <a:cubicBezTo>
                        <a:pt x="31610" y="9526"/>
                        <a:pt x="31741" y="9472"/>
                        <a:pt x="31871" y="9472"/>
                      </a:cubicBezTo>
                      <a:close/>
                      <a:moveTo>
                        <a:pt x="33368" y="9643"/>
                      </a:moveTo>
                      <a:cubicBezTo>
                        <a:pt x="33600" y="9743"/>
                        <a:pt x="33634" y="9943"/>
                        <a:pt x="33767" y="10109"/>
                      </a:cubicBezTo>
                      <a:cubicBezTo>
                        <a:pt x="33700" y="10109"/>
                        <a:pt x="33567" y="10242"/>
                        <a:pt x="33501" y="10242"/>
                      </a:cubicBezTo>
                      <a:cubicBezTo>
                        <a:pt x="33733" y="10109"/>
                        <a:pt x="33600" y="9743"/>
                        <a:pt x="33368" y="9643"/>
                      </a:cubicBezTo>
                      <a:close/>
                      <a:moveTo>
                        <a:pt x="8774" y="10242"/>
                      </a:moveTo>
                      <a:lnTo>
                        <a:pt x="8243" y="11106"/>
                      </a:lnTo>
                      <a:lnTo>
                        <a:pt x="8143" y="11172"/>
                      </a:lnTo>
                      <a:cubicBezTo>
                        <a:pt x="8409" y="10873"/>
                        <a:pt x="8575" y="10541"/>
                        <a:pt x="8774" y="10242"/>
                      </a:cubicBezTo>
                      <a:close/>
                      <a:moveTo>
                        <a:pt x="6710" y="12557"/>
                      </a:moveTo>
                      <a:cubicBezTo>
                        <a:pt x="6674" y="12580"/>
                        <a:pt x="6641" y="12607"/>
                        <a:pt x="6614" y="12635"/>
                      </a:cubicBezTo>
                      <a:lnTo>
                        <a:pt x="6581" y="12668"/>
                      </a:lnTo>
                      <a:cubicBezTo>
                        <a:pt x="6615" y="12616"/>
                        <a:pt x="6658" y="12583"/>
                        <a:pt x="6710" y="12557"/>
                      </a:cubicBezTo>
                      <a:close/>
                      <a:moveTo>
                        <a:pt x="5850" y="12767"/>
                      </a:moveTo>
                      <a:cubicBezTo>
                        <a:pt x="5850" y="12799"/>
                        <a:pt x="5850" y="12801"/>
                        <a:pt x="5850" y="12828"/>
                      </a:cubicBezTo>
                      <a:lnTo>
                        <a:pt x="5850" y="12828"/>
                      </a:lnTo>
                      <a:cubicBezTo>
                        <a:pt x="5844" y="12812"/>
                        <a:pt x="5843" y="12792"/>
                        <a:pt x="5850" y="12767"/>
                      </a:cubicBezTo>
                      <a:close/>
                      <a:moveTo>
                        <a:pt x="6016" y="12867"/>
                      </a:moveTo>
                      <a:cubicBezTo>
                        <a:pt x="6005" y="12878"/>
                        <a:pt x="5979" y="12886"/>
                        <a:pt x="5951" y="12886"/>
                      </a:cubicBezTo>
                      <a:cubicBezTo>
                        <a:pt x="5926" y="12886"/>
                        <a:pt x="5900" y="12880"/>
                        <a:pt x="5880" y="12867"/>
                      </a:cubicBezTo>
                      <a:close/>
                      <a:moveTo>
                        <a:pt x="37854" y="16124"/>
                      </a:moveTo>
                      <a:cubicBezTo>
                        <a:pt x="37795" y="16183"/>
                        <a:pt x="37842" y="16296"/>
                        <a:pt x="37923" y="16296"/>
                      </a:cubicBezTo>
                      <a:lnTo>
                        <a:pt x="37923" y="16296"/>
                      </a:lnTo>
                      <a:cubicBezTo>
                        <a:pt x="37923" y="16296"/>
                        <a:pt x="37923" y="16296"/>
                        <a:pt x="37923" y="16296"/>
                      </a:cubicBezTo>
                      <a:cubicBezTo>
                        <a:pt x="37841" y="16296"/>
                        <a:pt x="37792" y="16183"/>
                        <a:pt x="37821" y="16124"/>
                      </a:cubicBezTo>
                      <a:close/>
                      <a:moveTo>
                        <a:pt x="30011" y="20877"/>
                      </a:moveTo>
                      <a:cubicBezTo>
                        <a:pt x="30011" y="20933"/>
                        <a:pt x="29947" y="20989"/>
                        <a:pt x="29880" y="21004"/>
                      </a:cubicBezTo>
                      <a:lnTo>
                        <a:pt x="29880" y="21004"/>
                      </a:lnTo>
                      <a:cubicBezTo>
                        <a:pt x="29934" y="20986"/>
                        <a:pt x="29984" y="20931"/>
                        <a:pt x="30011" y="20877"/>
                      </a:cubicBezTo>
                      <a:close/>
                      <a:moveTo>
                        <a:pt x="32105" y="23203"/>
                      </a:moveTo>
                      <a:lnTo>
                        <a:pt x="32072" y="23236"/>
                      </a:lnTo>
                      <a:lnTo>
                        <a:pt x="32038" y="23236"/>
                      </a:lnTo>
                      <a:cubicBezTo>
                        <a:pt x="32038" y="23236"/>
                        <a:pt x="32072" y="23203"/>
                        <a:pt x="32105" y="23203"/>
                      </a:cubicBezTo>
                      <a:close/>
                      <a:moveTo>
                        <a:pt x="32251" y="23187"/>
                      </a:moveTo>
                      <a:cubicBezTo>
                        <a:pt x="32366" y="23215"/>
                        <a:pt x="32476" y="23275"/>
                        <a:pt x="32570" y="23369"/>
                      </a:cubicBezTo>
                      <a:cubicBezTo>
                        <a:pt x="32537" y="23336"/>
                        <a:pt x="32537" y="23303"/>
                        <a:pt x="32537" y="23270"/>
                      </a:cubicBezTo>
                      <a:lnTo>
                        <a:pt x="32537" y="23270"/>
                      </a:lnTo>
                      <a:cubicBezTo>
                        <a:pt x="32537" y="23402"/>
                        <a:pt x="32736" y="23369"/>
                        <a:pt x="32803" y="23402"/>
                      </a:cubicBezTo>
                      <a:cubicBezTo>
                        <a:pt x="32736" y="23402"/>
                        <a:pt x="32637" y="23369"/>
                        <a:pt x="32570" y="23369"/>
                      </a:cubicBezTo>
                      <a:cubicBezTo>
                        <a:pt x="32455" y="23323"/>
                        <a:pt x="32356" y="23230"/>
                        <a:pt x="32251" y="23187"/>
                      </a:cubicBezTo>
                      <a:close/>
                      <a:moveTo>
                        <a:pt x="45698" y="24898"/>
                      </a:moveTo>
                      <a:cubicBezTo>
                        <a:pt x="45565" y="25097"/>
                        <a:pt x="45465" y="25264"/>
                        <a:pt x="45399" y="25496"/>
                      </a:cubicBezTo>
                      <a:cubicBezTo>
                        <a:pt x="45438" y="25279"/>
                        <a:pt x="45560" y="25109"/>
                        <a:pt x="45666" y="24930"/>
                      </a:cubicBezTo>
                      <a:lnTo>
                        <a:pt x="45666" y="24930"/>
                      </a:lnTo>
                      <a:lnTo>
                        <a:pt x="45698" y="24898"/>
                      </a:lnTo>
                      <a:close/>
                      <a:moveTo>
                        <a:pt x="45232" y="25862"/>
                      </a:moveTo>
                      <a:cubicBezTo>
                        <a:pt x="45166" y="26028"/>
                        <a:pt x="45199" y="26227"/>
                        <a:pt x="45299" y="26394"/>
                      </a:cubicBezTo>
                      <a:cubicBezTo>
                        <a:pt x="45133" y="26261"/>
                        <a:pt x="45199" y="26061"/>
                        <a:pt x="45199" y="25862"/>
                      </a:cubicBezTo>
                      <a:close/>
                      <a:moveTo>
                        <a:pt x="41577" y="26925"/>
                      </a:moveTo>
                      <a:cubicBezTo>
                        <a:pt x="41530" y="26937"/>
                        <a:pt x="41520" y="26969"/>
                        <a:pt x="41519" y="27009"/>
                      </a:cubicBezTo>
                      <a:lnTo>
                        <a:pt x="41519" y="27009"/>
                      </a:lnTo>
                      <a:cubicBezTo>
                        <a:pt x="41501" y="26964"/>
                        <a:pt x="41494" y="26925"/>
                        <a:pt x="41577" y="26925"/>
                      </a:cubicBezTo>
                      <a:close/>
                      <a:moveTo>
                        <a:pt x="26621" y="26992"/>
                      </a:moveTo>
                      <a:cubicBezTo>
                        <a:pt x="26821" y="27025"/>
                        <a:pt x="27020" y="27058"/>
                        <a:pt x="27219" y="27158"/>
                      </a:cubicBezTo>
                      <a:cubicBezTo>
                        <a:pt x="27020" y="27091"/>
                        <a:pt x="26821" y="27025"/>
                        <a:pt x="26588" y="26992"/>
                      </a:cubicBezTo>
                      <a:close/>
                      <a:moveTo>
                        <a:pt x="41513" y="27122"/>
                      </a:moveTo>
                      <a:cubicBezTo>
                        <a:pt x="41504" y="27163"/>
                        <a:pt x="41479" y="27202"/>
                        <a:pt x="41411" y="27224"/>
                      </a:cubicBezTo>
                      <a:cubicBezTo>
                        <a:pt x="41435" y="27199"/>
                        <a:pt x="41479" y="27156"/>
                        <a:pt x="41513" y="27122"/>
                      </a:cubicBezTo>
                      <a:close/>
                      <a:moveTo>
                        <a:pt x="4011" y="28205"/>
                      </a:moveTo>
                      <a:cubicBezTo>
                        <a:pt x="4004" y="28220"/>
                        <a:pt x="3992" y="28232"/>
                        <a:pt x="3978" y="28241"/>
                      </a:cubicBezTo>
                      <a:lnTo>
                        <a:pt x="3978" y="28241"/>
                      </a:lnTo>
                      <a:cubicBezTo>
                        <a:pt x="3990" y="28230"/>
                        <a:pt x="4001" y="28218"/>
                        <a:pt x="4011" y="28205"/>
                      </a:cubicBezTo>
                      <a:close/>
                      <a:moveTo>
                        <a:pt x="42740" y="28255"/>
                      </a:moveTo>
                      <a:cubicBezTo>
                        <a:pt x="42673" y="28321"/>
                        <a:pt x="42740" y="28421"/>
                        <a:pt x="42806" y="28421"/>
                      </a:cubicBezTo>
                      <a:cubicBezTo>
                        <a:pt x="42740" y="28421"/>
                        <a:pt x="42707" y="28388"/>
                        <a:pt x="42707" y="28321"/>
                      </a:cubicBezTo>
                      <a:cubicBezTo>
                        <a:pt x="42707" y="28288"/>
                        <a:pt x="42707" y="28255"/>
                        <a:pt x="42740" y="28255"/>
                      </a:cubicBezTo>
                      <a:close/>
                      <a:moveTo>
                        <a:pt x="29380" y="29584"/>
                      </a:moveTo>
                      <a:cubicBezTo>
                        <a:pt x="29446" y="29584"/>
                        <a:pt x="29513" y="29617"/>
                        <a:pt x="29546" y="29684"/>
                      </a:cubicBezTo>
                      <a:lnTo>
                        <a:pt x="29546" y="29717"/>
                      </a:lnTo>
                      <a:cubicBezTo>
                        <a:pt x="29546" y="29717"/>
                        <a:pt x="29546" y="29750"/>
                        <a:pt x="29513" y="29750"/>
                      </a:cubicBezTo>
                      <a:cubicBezTo>
                        <a:pt x="29579" y="29651"/>
                        <a:pt x="29446" y="29617"/>
                        <a:pt x="29380" y="29584"/>
                      </a:cubicBezTo>
                      <a:close/>
                      <a:moveTo>
                        <a:pt x="27485" y="29684"/>
                      </a:moveTo>
                      <a:cubicBezTo>
                        <a:pt x="27419" y="29783"/>
                        <a:pt x="27319" y="29817"/>
                        <a:pt x="27219" y="29850"/>
                      </a:cubicBezTo>
                      <a:cubicBezTo>
                        <a:pt x="27319" y="29817"/>
                        <a:pt x="27419" y="29750"/>
                        <a:pt x="27452" y="29684"/>
                      </a:cubicBezTo>
                      <a:close/>
                      <a:moveTo>
                        <a:pt x="28349" y="31877"/>
                      </a:moveTo>
                      <a:cubicBezTo>
                        <a:pt x="28349" y="31977"/>
                        <a:pt x="28416" y="32110"/>
                        <a:pt x="28482" y="32210"/>
                      </a:cubicBezTo>
                      <a:cubicBezTo>
                        <a:pt x="28383" y="32077"/>
                        <a:pt x="28316" y="31977"/>
                        <a:pt x="28349" y="31877"/>
                      </a:cubicBezTo>
                      <a:close/>
                      <a:moveTo>
                        <a:pt x="9107" y="33207"/>
                      </a:moveTo>
                      <a:cubicBezTo>
                        <a:pt x="9107" y="33207"/>
                        <a:pt x="9107" y="33207"/>
                        <a:pt x="9073" y="33240"/>
                      </a:cubicBezTo>
                      <a:cubicBezTo>
                        <a:pt x="9040" y="33240"/>
                        <a:pt x="9073" y="33207"/>
                        <a:pt x="9107" y="33207"/>
                      </a:cubicBezTo>
                      <a:close/>
                      <a:moveTo>
                        <a:pt x="40846" y="33971"/>
                      </a:moveTo>
                      <a:cubicBezTo>
                        <a:pt x="40818" y="33999"/>
                        <a:pt x="40766" y="34051"/>
                        <a:pt x="40710" y="34086"/>
                      </a:cubicBezTo>
                      <a:lnTo>
                        <a:pt x="40710" y="34086"/>
                      </a:lnTo>
                      <a:cubicBezTo>
                        <a:pt x="40744" y="34039"/>
                        <a:pt x="40795" y="34005"/>
                        <a:pt x="40846" y="33971"/>
                      </a:cubicBezTo>
                      <a:close/>
                      <a:moveTo>
                        <a:pt x="40679" y="34153"/>
                      </a:moveTo>
                      <a:lnTo>
                        <a:pt x="40679" y="34270"/>
                      </a:lnTo>
                      <a:cubicBezTo>
                        <a:pt x="40670" y="34224"/>
                        <a:pt x="40671" y="34186"/>
                        <a:pt x="40679" y="34153"/>
                      </a:cubicBezTo>
                      <a:close/>
                      <a:moveTo>
                        <a:pt x="31210" y="34325"/>
                      </a:moveTo>
                      <a:cubicBezTo>
                        <a:pt x="31283" y="34325"/>
                        <a:pt x="31325" y="34473"/>
                        <a:pt x="31286" y="34473"/>
                      </a:cubicBezTo>
                      <a:cubicBezTo>
                        <a:pt x="31284" y="34473"/>
                        <a:pt x="31283" y="34473"/>
                        <a:pt x="31281" y="34472"/>
                      </a:cubicBezTo>
                      <a:lnTo>
                        <a:pt x="31281" y="34472"/>
                      </a:lnTo>
                      <a:cubicBezTo>
                        <a:pt x="31293" y="34423"/>
                        <a:pt x="31249" y="34330"/>
                        <a:pt x="31204" y="34325"/>
                      </a:cubicBezTo>
                      <a:lnTo>
                        <a:pt x="31204" y="34325"/>
                      </a:lnTo>
                      <a:cubicBezTo>
                        <a:pt x="31206" y="34325"/>
                        <a:pt x="31208" y="34325"/>
                        <a:pt x="31210" y="34325"/>
                      </a:cubicBezTo>
                      <a:close/>
                      <a:moveTo>
                        <a:pt x="20639" y="34270"/>
                      </a:moveTo>
                      <a:lnTo>
                        <a:pt x="20639" y="34270"/>
                      </a:lnTo>
                      <a:cubicBezTo>
                        <a:pt x="20805" y="34270"/>
                        <a:pt x="20672" y="34436"/>
                        <a:pt x="20672" y="34536"/>
                      </a:cubicBezTo>
                      <a:lnTo>
                        <a:pt x="20639" y="34536"/>
                      </a:lnTo>
                      <a:cubicBezTo>
                        <a:pt x="20639" y="34436"/>
                        <a:pt x="20805" y="34270"/>
                        <a:pt x="20639" y="34270"/>
                      </a:cubicBezTo>
                      <a:close/>
                      <a:moveTo>
                        <a:pt x="13666" y="36498"/>
                      </a:moveTo>
                      <a:cubicBezTo>
                        <a:pt x="13667" y="36564"/>
                        <a:pt x="13584" y="36568"/>
                        <a:pt x="13527" y="36597"/>
                      </a:cubicBezTo>
                      <a:cubicBezTo>
                        <a:pt x="13584" y="36539"/>
                        <a:pt x="13666" y="36556"/>
                        <a:pt x="13666" y="36498"/>
                      </a:cubicBezTo>
                      <a:close/>
                      <a:moveTo>
                        <a:pt x="13497" y="36749"/>
                      </a:moveTo>
                      <a:cubicBezTo>
                        <a:pt x="13515" y="36763"/>
                        <a:pt x="13527" y="36788"/>
                        <a:pt x="13527" y="36829"/>
                      </a:cubicBezTo>
                      <a:cubicBezTo>
                        <a:pt x="13527" y="36803"/>
                        <a:pt x="13505" y="36776"/>
                        <a:pt x="13497" y="36749"/>
                      </a:cubicBezTo>
                      <a:close/>
                      <a:moveTo>
                        <a:pt x="15089" y="36862"/>
                      </a:moveTo>
                      <a:cubicBezTo>
                        <a:pt x="15113" y="36899"/>
                        <a:pt x="15131" y="36941"/>
                        <a:pt x="15145" y="36984"/>
                      </a:cubicBezTo>
                      <a:lnTo>
                        <a:pt x="15145" y="36984"/>
                      </a:lnTo>
                      <a:cubicBezTo>
                        <a:pt x="15128" y="36944"/>
                        <a:pt x="15109" y="36903"/>
                        <a:pt x="15089" y="36862"/>
                      </a:cubicBezTo>
                      <a:close/>
                      <a:moveTo>
                        <a:pt x="15247" y="37353"/>
                      </a:moveTo>
                      <a:cubicBezTo>
                        <a:pt x="15260" y="37380"/>
                        <a:pt x="15276" y="37406"/>
                        <a:pt x="15296" y="37428"/>
                      </a:cubicBezTo>
                      <a:lnTo>
                        <a:pt x="15296" y="37428"/>
                      </a:lnTo>
                      <a:cubicBezTo>
                        <a:pt x="15293" y="37428"/>
                        <a:pt x="15291" y="37427"/>
                        <a:pt x="15288" y="37427"/>
                      </a:cubicBezTo>
                      <a:cubicBezTo>
                        <a:pt x="15288" y="37461"/>
                        <a:pt x="15255" y="37461"/>
                        <a:pt x="15255" y="37494"/>
                      </a:cubicBezTo>
                      <a:cubicBezTo>
                        <a:pt x="15255" y="37446"/>
                        <a:pt x="15252" y="37399"/>
                        <a:pt x="15247" y="37353"/>
                      </a:cubicBezTo>
                      <a:close/>
                      <a:moveTo>
                        <a:pt x="37024" y="37461"/>
                      </a:moveTo>
                      <a:lnTo>
                        <a:pt x="37024" y="37461"/>
                      </a:lnTo>
                      <a:cubicBezTo>
                        <a:pt x="36922" y="37537"/>
                        <a:pt x="36820" y="37613"/>
                        <a:pt x="36704" y="37659"/>
                      </a:cubicBezTo>
                      <a:lnTo>
                        <a:pt x="36704" y="37659"/>
                      </a:lnTo>
                      <a:cubicBezTo>
                        <a:pt x="36806" y="37589"/>
                        <a:pt x="36913" y="37522"/>
                        <a:pt x="37024" y="37461"/>
                      </a:cubicBezTo>
                      <a:close/>
                      <a:moveTo>
                        <a:pt x="36508" y="37806"/>
                      </a:moveTo>
                      <a:lnTo>
                        <a:pt x="36508" y="37806"/>
                      </a:lnTo>
                      <a:cubicBezTo>
                        <a:pt x="36390" y="37959"/>
                        <a:pt x="36308" y="38032"/>
                        <a:pt x="36226" y="38059"/>
                      </a:cubicBezTo>
                      <a:cubicBezTo>
                        <a:pt x="36315" y="37970"/>
                        <a:pt x="36409" y="37885"/>
                        <a:pt x="36508" y="37806"/>
                      </a:cubicBezTo>
                      <a:close/>
                      <a:moveTo>
                        <a:pt x="22207" y="38185"/>
                      </a:moveTo>
                      <a:cubicBezTo>
                        <a:pt x="22229" y="38185"/>
                        <a:pt x="22250" y="38188"/>
                        <a:pt x="22269" y="38192"/>
                      </a:cubicBezTo>
                      <a:lnTo>
                        <a:pt x="22135" y="38192"/>
                      </a:lnTo>
                      <a:cubicBezTo>
                        <a:pt x="22161" y="38187"/>
                        <a:pt x="22185" y="38185"/>
                        <a:pt x="22207" y="38185"/>
                      </a:cubicBezTo>
                      <a:close/>
                      <a:moveTo>
                        <a:pt x="18809" y="38329"/>
                      </a:moveTo>
                      <a:cubicBezTo>
                        <a:pt x="18812" y="38329"/>
                        <a:pt x="18814" y="38329"/>
                        <a:pt x="18817" y="38329"/>
                      </a:cubicBezTo>
                      <a:lnTo>
                        <a:pt x="18817" y="38329"/>
                      </a:lnTo>
                      <a:lnTo>
                        <a:pt x="18612" y="38391"/>
                      </a:lnTo>
                      <a:cubicBezTo>
                        <a:pt x="18699" y="38348"/>
                        <a:pt x="18760" y="38329"/>
                        <a:pt x="18809" y="38329"/>
                      </a:cubicBezTo>
                      <a:close/>
                      <a:moveTo>
                        <a:pt x="22430" y="38301"/>
                      </a:moveTo>
                      <a:cubicBezTo>
                        <a:pt x="22453" y="38328"/>
                        <a:pt x="22476" y="38358"/>
                        <a:pt x="22500" y="38391"/>
                      </a:cubicBezTo>
                      <a:cubicBezTo>
                        <a:pt x="22470" y="38361"/>
                        <a:pt x="22447" y="38331"/>
                        <a:pt x="22430" y="38301"/>
                      </a:cubicBezTo>
                      <a:close/>
                      <a:moveTo>
                        <a:pt x="18969" y="38429"/>
                      </a:moveTo>
                      <a:cubicBezTo>
                        <a:pt x="19012" y="38483"/>
                        <a:pt x="19061" y="38553"/>
                        <a:pt x="19143" y="38624"/>
                      </a:cubicBezTo>
                      <a:cubicBezTo>
                        <a:pt x="19057" y="38581"/>
                        <a:pt x="18999" y="38510"/>
                        <a:pt x="18969" y="38429"/>
                      </a:cubicBezTo>
                      <a:close/>
                      <a:moveTo>
                        <a:pt x="23535" y="39076"/>
                      </a:moveTo>
                      <a:lnTo>
                        <a:pt x="23497" y="39089"/>
                      </a:lnTo>
                      <a:cubicBezTo>
                        <a:pt x="23511" y="39082"/>
                        <a:pt x="23524" y="39078"/>
                        <a:pt x="23535" y="39076"/>
                      </a:cubicBezTo>
                      <a:close/>
                      <a:moveTo>
                        <a:pt x="28648" y="39056"/>
                      </a:moveTo>
                      <a:cubicBezTo>
                        <a:pt x="28678" y="39056"/>
                        <a:pt x="28708" y="39083"/>
                        <a:pt x="28738" y="39137"/>
                      </a:cubicBezTo>
                      <a:lnTo>
                        <a:pt x="28738" y="39137"/>
                      </a:lnTo>
                      <a:cubicBezTo>
                        <a:pt x="28697" y="39116"/>
                        <a:pt x="28664" y="39088"/>
                        <a:pt x="28648" y="39056"/>
                      </a:cubicBezTo>
                      <a:close/>
                      <a:moveTo>
                        <a:pt x="29045" y="39125"/>
                      </a:moveTo>
                      <a:lnTo>
                        <a:pt x="29045" y="39125"/>
                      </a:lnTo>
                      <a:cubicBezTo>
                        <a:pt x="29012" y="39161"/>
                        <a:pt x="28960" y="39177"/>
                        <a:pt x="28903" y="39177"/>
                      </a:cubicBezTo>
                      <a:cubicBezTo>
                        <a:pt x="28859" y="39177"/>
                        <a:pt x="28812" y="39167"/>
                        <a:pt x="28771" y="39151"/>
                      </a:cubicBezTo>
                      <a:lnTo>
                        <a:pt x="28771" y="39151"/>
                      </a:lnTo>
                      <a:cubicBezTo>
                        <a:pt x="28787" y="39149"/>
                        <a:pt x="28805" y="39148"/>
                        <a:pt x="28822" y="39148"/>
                      </a:cubicBezTo>
                      <a:cubicBezTo>
                        <a:pt x="28862" y="39148"/>
                        <a:pt x="28903" y="39152"/>
                        <a:pt x="28940" y="39152"/>
                      </a:cubicBezTo>
                      <a:cubicBezTo>
                        <a:pt x="28982" y="39152"/>
                        <a:pt x="29020" y="39147"/>
                        <a:pt x="29045" y="39125"/>
                      </a:cubicBezTo>
                      <a:close/>
                      <a:moveTo>
                        <a:pt x="25998" y="39161"/>
                      </a:moveTo>
                      <a:lnTo>
                        <a:pt x="25998" y="39161"/>
                      </a:lnTo>
                      <a:cubicBezTo>
                        <a:pt x="25896" y="39176"/>
                        <a:pt x="25793" y="39189"/>
                        <a:pt x="25691" y="39189"/>
                      </a:cubicBezTo>
                      <a:cubicBezTo>
                        <a:pt x="25800" y="39180"/>
                        <a:pt x="25902" y="39168"/>
                        <a:pt x="25998" y="39161"/>
                      </a:cubicBezTo>
                      <a:close/>
                      <a:moveTo>
                        <a:pt x="23629" y="39140"/>
                      </a:moveTo>
                      <a:lnTo>
                        <a:pt x="23629" y="39140"/>
                      </a:lnTo>
                      <a:cubicBezTo>
                        <a:pt x="23645" y="39165"/>
                        <a:pt x="23660" y="39194"/>
                        <a:pt x="23678" y="39216"/>
                      </a:cubicBezTo>
                      <a:lnTo>
                        <a:pt x="23678" y="39216"/>
                      </a:lnTo>
                      <a:cubicBezTo>
                        <a:pt x="23659" y="39196"/>
                        <a:pt x="23643" y="39170"/>
                        <a:pt x="23629" y="39140"/>
                      </a:cubicBezTo>
                      <a:close/>
                      <a:moveTo>
                        <a:pt x="29081" y="39255"/>
                      </a:moveTo>
                      <a:cubicBezTo>
                        <a:pt x="28975" y="39255"/>
                        <a:pt x="28875" y="39255"/>
                        <a:pt x="28777" y="39258"/>
                      </a:cubicBezTo>
                      <a:lnTo>
                        <a:pt x="28777" y="39258"/>
                      </a:lnTo>
                      <a:lnTo>
                        <a:pt x="28815" y="39255"/>
                      </a:lnTo>
                      <a:close/>
                      <a:moveTo>
                        <a:pt x="26407" y="39196"/>
                      </a:moveTo>
                      <a:cubicBezTo>
                        <a:pt x="26493" y="39226"/>
                        <a:pt x="26575" y="39276"/>
                        <a:pt x="26654" y="39355"/>
                      </a:cubicBezTo>
                      <a:cubicBezTo>
                        <a:pt x="26541" y="39327"/>
                        <a:pt x="26451" y="39274"/>
                        <a:pt x="26407" y="39196"/>
                      </a:cubicBezTo>
                      <a:close/>
                      <a:moveTo>
                        <a:pt x="24527" y="39521"/>
                      </a:moveTo>
                      <a:cubicBezTo>
                        <a:pt x="24494" y="39721"/>
                        <a:pt x="24428" y="39721"/>
                        <a:pt x="24328" y="39721"/>
                      </a:cubicBezTo>
                      <a:cubicBezTo>
                        <a:pt x="24428" y="39721"/>
                        <a:pt x="24494" y="39687"/>
                        <a:pt x="24527" y="39521"/>
                      </a:cubicBezTo>
                      <a:close/>
                      <a:moveTo>
                        <a:pt x="21669" y="39852"/>
                      </a:moveTo>
                      <a:cubicBezTo>
                        <a:pt x="21685" y="39930"/>
                        <a:pt x="21727" y="39999"/>
                        <a:pt x="21783" y="40043"/>
                      </a:cubicBezTo>
                      <a:lnTo>
                        <a:pt x="21783" y="40043"/>
                      </a:lnTo>
                      <a:lnTo>
                        <a:pt x="21669" y="39986"/>
                      </a:lnTo>
                      <a:lnTo>
                        <a:pt x="21669" y="39852"/>
                      </a:lnTo>
                      <a:close/>
                      <a:moveTo>
                        <a:pt x="19298" y="1"/>
                      </a:moveTo>
                      <a:cubicBezTo>
                        <a:pt x="17308" y="1"/>
                        <a:pt x="14841" y="927"/>
                        <a:pt x="13228" y="1966"/>
                      </a:cubicBezTo>
                      <a:cubicBezTo>
                        <a:pt x="14158" y="1734"/>
                        <a:pt x="14923" y="1202"/>
                        <a:pt x="15787" y="1036"/>
                      </a:cubicBezTo>
                      <a:lnTo>
                        <a:pt x="15787" y="1036"/>
                      </a:lnTo>
                      <a:cubicBezTo>
                        <a:pt x="16451" y="1567"/>
                        <a:pt x="12762" y="2697"/>
                        <a:pt x="12596" y="3229"/>
                      </a:cubicBezTo>
                      <a:cubicBezTo>
                        <a:pt x="11566" y="4392"/>
                        <a:pt x="5850" y="8513"/>
                        <a:pt x="7977" y="8879"/>
                      </a:cubicBezTo>
                      <a:cubicBezTo>
                        <a:pt x="6946" y="10175"/>
                        <a:pt x="6082" y="11604"/>
                        <a:pt x="5451" y="13133"/>
                      </a:cubicBezTo>
                      <a:cubicBezTo>
                        <a:pt x="5204" y="13573"/>
                        <a:pt x="4411" y="13899"/>
                        <a:pt x="4388" y="14468"/>
                      </a:cubicBezTo>
                      <a:lnTo>
                        <a:pt x="4388" y="14468"/>
                      </a:lnTo>
                      <a:cubicBezTo>
                        <a:pt x="4381" y="14424"/>
                        <a:pt x="4379" y="14377"/>
                        <a:pt x="4387" y="14329"/>
                      </a:cubicBezTo>
                      <a:lnTo>
                        <a:pt x="4387" y="14329"/>
                      </a:lnTo>
                      <a:cubicBezTo>
                        <a:pt x="4316" y="14401"/>
                        <a:pt x="4261" y="14611"/>
                        <a:pt x="4199" y="14611"/>
                      </a:cubicBezTo>
                      <a:cubicBezTo>
                        <a:pt x="4175" y="14611"/>
                        <a:pt x="4149" y="14579"/>
                        <a:pt x="4121" y="14496"/>
                      </a:cubicBezTo>
                      <a:cubicBezTo>
                        <a:pt x="3951" y="14347"/>
                        <a:pt x="3828" y="14287"/>
                        <a:pt x="3734" y="14287"/>
                      </a:cubicBezTo>
                      <a:cubicBezTo>
                        <a:pt x="3390" y="14287"/>
                        <a:pt x="3450" y="15096"/>
                        <a:pt x="3058" y="15227"/>
                      </a:cubicBezTo>
                      <a:cubicBezTo>
                        <a:pt x="3031" y="15238"/>
                        <a:pt x="3000" y="15241"/>
                        <a:pt x="2967" y="15241"/>
                      </a:cubicBezTo>
                      <a:cubicBezTo>
                        <a:pt x="2893" y="15241"/>
                        <a:pt x="2808" y="15222"/>
                        <a:pt x="2730" y="15222"/>
                      </a:cubicBezTo>
                      <a:cubicBezTo>
                        <a:pt x="2630" y="15222"/>
                        <a:pt x="2540" y="15253"/>
                        <a:pt x="2493" y="15393"/>
                      </a:cubicBezTo>
                      <a:cubicBezTo>
                        <a:pt x="1795" y="15725"/>
                        <a:pt x="1197" y="17088"/>
                        <a:pt x="1130" y="17753"/>
                      </a:cubicBezTo>
                      <a:cubicBezTo>
                        <a:pt x="1496" y="18384"/>
                        <a:pt x="133" y="19082"/>
                        <a:pt x="831" y="19248"/>
                      </a:cubicBezTo>
                      <a:cubicBezTo>
                        <a:pt x="931" y="19713"/>
                        <a:pt x="864" y="20179"/>
                        <a:pt x="732" y="20611"/>
                      </a:cubicBezTo>
                      <a:cubicBezTo>
                        <a:pt x="1263" y="21143"/>
                        <a:pt x="0" y="20810"/>
                        <a:pt x="1197" y="21973"/>
                      </a:cubicBezTo>
                      <a:cubicBezTo>
                        <a:pt x="1729" y="23934"/>
                        <a:pt x="2194" y="26294"/>
                        <a:pt x="3523" y="28255"/>
                      </a:cubicBezTo>
                      <a:lnTo>
                        <a:pt x="3357" y="28055"/>
                      </a:lnTo>
                      <a:lnTo>
                        <a:pt x="3357" y="28055"/>
                      </a:lnTo>
                      <a:cubicBezTo>
                        <a:pt x="3324" y="28554"/>
                        <a:pt x="3789" y="28753"/>
                        <a:pt x="4055" y="29052"/>
                      </a:cubicBezTo>
                      <a:cubicBezTo>
                        <a:pt x="3922" y="29218"/>
                        <a:pt x="4088" y="29318"/>
                        <a:pt x="4188" y="29318"/>
                      </a:cubicBezTo>
                      <a:cubicBezTo>
                        <a:pt x="4208" y="29325"/>
                        <a:pt x="4223" y="29328"/>
                        <a:pt x="4236" y="29328"/>
                      </a:cubicBezTo>
                      <a:cubicBezTo>
                        <a:pt x="4345" y="29328"/>
                        <a:pt x="4171" y="29086"/>
                        <a:pt x="4321" y="29086"/>
                      </a:cubicBezTo>
                      <a:cubicBezTo>
                        <a:pt x="4753" y="30016"/>
                        <a:pt x="5351" y="30814"/>
                        <a:pt x="6149" y="31445"/>
                      </a:cubicBezTo>
                      <a:cubicBezTo>
                        <a:pt x="6248" y="32110"/>
                        <a:pt x="6847" y="32376"/>
                        <a:pt x="7312" y="32841"/>
                      </a:cubicBezTo>
                      <a:cubicBezTo>
                        <a:pt x="7975" y="33331"/>
                        <a:pt x="8414" y="34598"/>
                        <a:pt x="9278" y="34598"/>
                      </a:cubicBezTo>
                      <a:cubicBezTo>
                        <a:pt x="9410" y="34598"/>
                        <a:pt x="9551" y="34569"/>
                        <a:pt x="9705" y="34503"/>
                      </a:cubicBezTo>
                      <a:cubicBezTo>
                        <a:pt x="9838" y="35001"/>
                        <a:pt x="10403" y="34503"/>
                        <a:pt x="9871" y="35101"/>
                      </a:cubicBezTo>
                      <a:cubicBezTo>
                        <a:pt x="9992" y="35017"/>
                        <a:pt x="10107" y="34988"/>
                        <a:pt x="10220" y="34988"/>
                      </a:cubicBezTo>
                      <a:cubicBezTo>
                        <a:pt x="10480" y="34988"/>
                        <a:pt x="10728" y="35142"/>
                        <a:pt x="10999" y="35142"/>
                      </a:cubicBezTo>
                      <a:cubicBezTo>
                        <a:pt x="11033" y="35142"/>
                        <a:pt x="11066" y="35139"/>
                        <a:pt x="11101" y="35134"/>
                      </a:cubicBezTo>
                      <a:lnTo>
                        <a:pt x="11101" y="35134"/>
                      </a:lnTo>
                      <a:cubicBezTo>
                        <a:pt x="9937" y="35433"/>
                        <a:pt x="12762" y="35965"/>
                        <a:pt x="12762" y="36497"/>
                      </a:cubicBezTo>
                      <a:cubicBezTo>
                        <a:pt x="12829" y="36829"/>
                        <a:pt x="13460" y="36696"/>
                        <a:pt x="13327" y="37029"/>
                      </a:cubicBezTo>
                      <a:cubicBezTo>
                        <a:pt x="13294" y="37128"/>
                        <a:pt x="13494" y="37261"/>
                        <a:pt x="13560" y="37261"/>
                      </a:cubicBezTo>
                      <a:cubicBezTo>
                        <a:pt x="13584" y="37267"/>
                        <a:pt x="13604" y="37270"/>
                        <a:pt x="13620" y="37270"/>
                      </a:cubicBezTo>
                      <a:cubicBezTo>
                        <a:pt x="13761" y="37270"/>
                        <a:pt x="13598" y="37053"/>
                        <a:pt x="13783" y="37053"/>
                      </a:cubicBezTo>
                      <a:cubicBezTo>
                        <a:pt x="13803" y="37053"/>
                        <a:pt x="13829" y="37056"/>
                        <a:pt x="13859" y="37062"/>
                      </a:cubicBezTo>
                      <a:cubicBezTo>
                        <a:pt x="13859" y="37229"/>
                        <a:pt x="13906" y="37303"/>
                        <a:pt x="14019" y="37303"/>
                      </a:cubicBezTo>
                      <a:cubicBezTo>
                        <a:pt x="14040" y="37303"/>
                        <a:pt x="14065" y="37300"/>
                        <a:pt x="14092" y="37294"/>
                      </a:cubicBezTo>
                      <a:cubicBezTo>
                        <a:pt x="14130" y="37485"/>
                        <a:pt x="14179" y="37556"/>
                        <a:pt x="14252" y="37556"/>
                      </a:cubicBezTo>
                      <a:cubicBezTo>
                        <a:pt x="14306" y="37556"/>
                        <a:pt x="14373" y="37517"/>
                        <a:pt x="14457" y="37461"/>
                      </a:cubicBezTo>
                      <a:cubicBezTo>
                        <a:pt x="14657" y="38358"/>
                        <a:pt x="15554" y="37992"/>
                        <a:pt x="16053" y="38591"/>
                      </a:cubicBezTo>
                      <a:cubicBezTo>
                        <a:pt x="17016" y="39654"/>
                        <a:pt x="18878" y="39654"/>
                        <a:pt x="20340" y="40219"/>
                      </a:cubicBezTo>
                      <a:cubicBezTo>
                        <a:pt x="20732" y="40271"/>
                        <a:pt x="21001" y="40468"/>
                        <a:pt x="21325" y="40468"/>
                      </a:cubicBezTo>
                      <a:cubicBezTo>
                        <a:pt x="21413" y="40468"/>
                        <a:pt x="21504" y="40454"/>
                        <a:pt x="21603" y="40418"/>
                      </a:cubicBezTo>
                      <a:cubicBezTo>
                        <a:pt x="22064" y="40580"/>
                        <a:pt x="22557" y="40645"/>
                        <a:pt x="23064" y="40645"/>
                      </a:cubicBezTo>
                      <a:cubicBezTo>
                        <a:pt x="24019" y="40645"/>
                        <a:pt x="25023" y="40413"/>
                        <a:pt x="25956" y="40153"/>
                      </a:cubicBezTo>
                      <a:lnTo>
                        <a:pt x="25956" y="40153"/>
                      </a:lnTo>
                      <a:cubicBezTo>
                        <a:pt x="26355" y="40252"/>
                        <a:pt x="25890" y="40319"/>
                        <a:pt x="25923" y="40485"/>
                      </a:cubicBezTo>
                      <a:cubicBezTo>
                        <a:pt x="25999" y="40517"/>
                        <a:pt x="26141" y="40539"/>
                        <a:pt x="26289" y="40539"/>
                      </a:cubicBezTo>
                      <a:cubicBezTo>
                        <a:pt x="26598" y="40539"/>
                        <a:pt x="26934" y="40444"/>
                        <a:pt x="26754" y="40153"/>
                      </a:cubicBezTo>
                      <a:lnTo>
                        <a:pt x="26754" y="40153"/>
                      </a:lnTo>
                      <a:cubicBezTo>
                        <a:pt x="26912" y="40378"/>
                        <a:pt x="27178" y="40512"/>
                        <a:pt x="27446" y="40512"/>
                      </a:cubicBezTo>
                      <a:cubicBezTo>
                        <a:pt x="27573" y="40512"/>
                        <a:pt x="27700" y="40482"/>
                        <a:pt x="27818" y="40418"/>
                      </a:cubicBezTo>
                      <a:cubicBezTo>
                        <a:pt x="26355" y="39787"/>
                        <a:pt x="29313" y="39721"/>
                        <a:pt x="30044" y="39521"/>
                      </a:cubicBezTo>
                      <a:cubicBezTo>
                        <a:pt x="30217" y="39636"/>
                        <a:pt x="30374" y="39683"/>
                        <a:pt x="30520" y="39683"/>
                      </a:cubicBezTo>
                      <a:cubicBezTo>
                        <a:pt x="30826" y="39683"/>
                        <a:pt x="31085" y="39479"/>
                        <a:pt x="31339" y="39271"/>
                      </a:cubicBezTo>
                      <a:lnTo>
                        <a:pt x="31339" y="39271"/>
                      </a:lnTo>
                      <a:cubicBezTo>
                        <a:pt x="31277" y="39339"/>
                        <a:pt x="31222" y="39412"/>
                        <a:pt x="31174" y="39488"/>
                      </a:cubicBezTo>
                      <a:cubicBezTo>
                        <a:pt x="34465" y="38159"/>
                        <a:pt x="38619" y="38657"/>
                        <a:pt x="40812" y="35467"/>
                      </a:cubicBezTo>
                      <a:cubicBezTo>
                        <a:pt x="41211" y="35267"/>
                        <a:pt x="41809" y="35201"/>
                        <a:pt x="41710" y="34569"/>
                      </a:cubicBezTo>
                      <a:cubicBezTo>
                        <a:pt x="42108" y="34370"/>
                        <a:pt x="42241" y="33572"/>
                        <a:pt x="42474" y="33140"/>
                      </a:cubicBezTo>
                      <a:cubicBezTo>
                        <a:pt x="42474" y="33173"/>
                        <a:pt x="42474" y="33173"/>
                        <a:pt x="42474" y="33207"/>
                      </a:cubicBezTo>
                      <a:cubicBezTo>
                        <a:pt x="43105" y="32110"/>
                        <a:pt x="43637" y="30947"/>
                        <a:pt x="44136" y="29783"/>
                      </a:cubicBezTo>
                      <a:cubicBezTo>
                        <a:pt x="46329" y="25962"/>
                        <a:pt x="46562" y="21442"/>
                        <a:pt x="46362" y="17121"/>
                      </a:cubicBezTo>
                      <a:cubicBezTo>
                        <a:pt x="46396" y="10740"/>
                        <a:pt x="40812" y="6353"/>
                        <a:pt x="36027" y="3096"/>
                      </a:cubicBezTo>
                      <a:lnTo>
                        <a:pt x="36159" y="3096"/>
                      </a:lnTo>
                      <a:cubicBezTo>
                        <a:pt x="31806" y="404"/>
                        <a:pt x="25092" y="205"/>
                        <a:pt x="20506" y="138"/>
                      </a:cubicBezTo>
                      <a:cubicBezTo>
                        <a:pt x="20135" y="44"/>
                        <a:pt x="19728" y="1"/>
                        <a:pt x="19298"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503750" y="5042225"/>
                  <a:ext cx="5850" cy="4200"/>
                </a:xfrm>
                <a:custGeom>
                  <a:avLst/>
                  <a:gdLst/>
                  <a:ahLst/>
                  <a:cxnLst/>
                  <a:rect l="l" t="t" r="r" b="b"/>
                  <a:pathLst>
                    <a:path w="234" h="168" extrusionOk="0">
                      <a:moveTo>
                        <a:pt x="134" y="1"/>
                      </a:moveTo>
                      <a:cubicBezTo>
                        <a:pt x="1" y="1"/>
                        <a:pt x="34" y="134"/>
                        <a:pt x="134" y="167"/>
                      </a:cubicBezTo>
                      <a:cubicBezTo>
                        <a:pt x="233" y="101"/>
                        <a:pt x="233" y="34"/>
                        <a:pt x="134"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443825" y="4392550"/>
                  <a:ext cx="23275" cy="23850"/>
                </a:xfrm>
                <a:custGeom>
                  <a:avLst/>
                  <a:gdLst/>
                  <a:ahLst/>
                  <a:cxnLst/>
                  <a:rect l="l" t="t" r="r" b="b"/>
                  <a:pathLst>
                    <a:path w="931" h="954" extrusionOk="0">
                      <a:moveTo>
                        <a:pt x="738" y="0"/>
                      </a:moveTo>
                      <a:cubicBezTo>
                        <a:pt x="708" y="0"/>
                        <a:pt x="665" y="10"/>
                        <a:pt x="603" y="32"/>
                      </a:cubicBezTo>
                      <a:cubicBezTo>
                        <a:pt x="302" y="379"/>
                        <a:pt x="1" y="953"/>
                        <a:pt x="139" y="953"/>
                      </a:cubicBezTo>
                      <a:cubicBezTo>
                        <a:pt x="199" y="953"/>
                        <a:pt x="342" y="845"/>
                        <a:pt x="603" y="564"/>
                      </a:cubicBezTo>
                      <a:cubicBezTo>
                        <a:pt x="517" y="419"/>
                        <a:pt x="930" y="0"/>
                        <a:pt x="738"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443100" y="4420750"/>
                  <a:ext cx="7500" cy="8325"/>
                </a:xfrm>
                <a:custGeom>
                  <a:avLst/>
                  <a:gdLst/>
                  <a:ahLst/>
                  <a:cxnLst/>
                  <a:rect l="l" t="t" r="r" b="b"/>
                  <a:pathLst>
                    <a:path w="300" h="333" extrusionOk="0">
                      <a:moveTo>
                        <a:pt x="267" y="1"/>
                      </a:moveTo>
                      <a:lnTo>
                        <a:pt x="267" y="1"/>
                      </a:lnTo>
                      <a:cubicBezTo>
                        <a:pt x="100" y="34"/>
                        <a:pt x="34" y="100"/>
                        <a:pt x="1" y="333"/>
                      </a:cubicBezTo>
                      <a:cubicBezTo>
                        <a:pt x="167" y="233"/>
                        <a:pt x="300" y="200"/>
                        <a:pt x="267"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422325" y="4458150"/>
                  <a:ext cx="6725" cy="4700"/>
                </a:xfrm>
                <a:custGeom>
                  <a:avLst/>
                  <a:gdLst/>
                  <a:ahLst/>
                  <a:cxnLst/>
                  <a:rect l="l" t="t" r="r" b="b"/>
                  <a:pathLst>
                    <a:path w="269" h="188" extrusionOk="0">
                      <a:moveTo>
                        <a:pt x="101" y="0"/>
                      </a:moveTo>
                      <a:lnTo>
                        <a:pt x="101" y="0"/>
                      </a:lnTo>
                      <a:cubicBezTo>
                        <a:pt x="67" y="33"/>
                        <a:pt x="1" y="67"/>
                        <a:pt x="1" y="100"/>
                      </a:cubicBezTo>
                      <a:cubicBezTo>
                        <a:pt x="1" y="164"/>
                        <a:pt x="26" y="188"/>
                        <a:pt x="58" y="188"/>
                      </a:cubicBezTo>
                      <a:cubicBezTo>
                        <a:pt x="141" y="188"/>
                        <a:pt x="269" y="24"/>
                        <a:pt x="101"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400725" y="4479950"/>
                  <a:ext cx="5350" cy="3625"/>
                </a:xfrm>
                <a:custGeom>
                  <a:avLst/>
                  <a:gdLst/>
                  <a:ahLst/>
                  <a:cxnLst/>
                  <a:rect l="l" t="t" r="r" b="b"/>
                  <a:pathLst>
                    <a:path w="214" h="145" extrusionOk="0">
                      <a:moveTo>
                        <a:pt x="172" y="1"/>
                      </a:moveTo>
                      <a:cubicBezTo>
                        <a:pt x="131" y="1"/>
                        <a:pt x="60" y="52"/>
                        <a:pt x="1" y="92"/>
                      </a:cubicBezTo>
                      <a:cubicBezTo>
                        <a:pt x="27" y="131"/>
                        <a:pt x="53" y="145"/>
                        <a:pt x="79" y="145"/>
                      </a:cubicBezTo>
                      <a:cubicBezTo>
                        <a:pt x="119" y="145"/>
                        <a:pt x="160" y="112"/>
                        <a:pt x="200" y="92"/>
                      </a:cubicBezTo>
                      <a:cubicBezTo>
                        <a:pt x="214" y="25"/>
                        <a:pt x="200" y="1"/>
                        <a:pt x="172"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619250" y="4286150"/>
                  <a:ext cx="9150" cy="10000"/>
                </a:xfrm>
                <a:custGeom>
                  <a:avLst/>
                  <a:gdLst/>
                  <a:ahLst/>
                  <a:cxnLst/>
                  <a:rect l="l" t="t" r="r" b="b"/>
                  <a:pathLst>
                    <a:path w="366" h="400" extrusionOk="0">
                      <a:moveTo>
                        <a:pt x="366" y="1"/>
                      </a:moveTo>
                      <a:lnTo>
                        <a:pt x="366" y="1"/>
                      </a:lnTo>
                      <a:cubicBezTo>
                        <a:pt x="167" y="67"/>
                        <a:pt x="34" y="134"/>
                        <a:pt x="0" y="399"/>
                      </a:cubicBezTo>
                      <a:cubicBezTo>
                        <a:pt x="266" y="333"/>
                        <a:pt x="366" y="233"/>
                        <a:pt x="366"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2"/>
              <p:cNvGrpSpPr/>
              <p:nvPr/>
            </p:nvGrpSpPr>
            <p:grpSpPr>
              <a:xfrm rot="10800000">
                <a:off x="2292009" y="1870425"/>
                <a:ext cx="846032" cy="738538"/>
                <a:chOff x="4286075" y="4175525"/>
                <a:chExt cx="1164050" cy="1016150"/>
              </a:xfrm>
            </p:grpSpPr>
            <p:sp>
              <p:nvSpPr>
                <p:cNvPr id="72" name="Google Shape;72;p2"/>
                <p:cNvSpPr/>
                <p:nvPr/>
              </p:nvSpPr>
              <p:spPr>
                <a:xfrm>
                  <a:off x="4286075" y="4175525"/>
                  <a:ext cx="1164050" cy="1016150"/>
                </a:xfrm>
                <a:custGeom>
                  <a:avLst/>
                  <a:gdLst/>
                  <a:ahLst/>
                  <a:cxnLst/>
                  <a:rect l="l" t="t" r="r" b="b"/>
                  <a:pathLst>
                    <a:path w="46562" h="40646" extrusionOk="0">
                      <a:moveTo>
                        <a:pt x="18080" y="637"/>
                      </a:moveTo>
                      <a:cubicBezTo>
                        <a:pt x="18031" y="686"/>
                        <a:pt x="17965" y="716"/>
                        <a:pt x="17893" y="729"/>
                      </a:cubicBezTo>
                      <a:lnTo>
                        <a:pt x="17893" y="729"/>
                      </a:lnTo>
                      <a:cubicBezTo>
                        <a:pt x="17956" y="693"/>
                        <a:pt x="18022" y="659"/>
                        <a:pt x="18080" y="637"/>
                      </a:cubicBezTo>
                      <a:close/>
                      <a:moveTo>
                        <a:pt x="19609" y="836"/>
                      </a:moveTo>
                      <a:cubicBezTo>
                        <a:pt x="19716" y="836"/>
                        <a:pt x="19815" y="866"/>
                        <a:pt x="19912" y="906"/>
                      </a:cubicBezTo>
                      <a:lnTo>
                        <a:pt x="19912" y="906"/>
                      </a:lnTo>
                      <a:cubicBezTo>
                        <a:pt x="19816" y="874"/>
                        <a:pt x="19716" y="852"/>
                        <a:pt x="19609" y="836"/>
                      </a:cubicBezTo>
                      <a:close/>
                      <a:moveTo>
                        <a:pt x="20163" y="1021"/>
                      </a:moveTo>
                      <a:cubicBezTo>
                        <a:pt x="20251" y="1059"/>
                        <a:pt x="20342" y="1091"/>
                        <a:pt x="20440" y="1102"/>
                      </a:cubicBezTo>
                      <a:cubicBezTo>
                        <a:pt x="20373" y="1102"/>
                        <a:pt x="20307" y="1102"/>
                        <a:pt x="20240" y="1069"/>
                      </a:cubicBezTo>
                      <a:cubicBezTo>
                        <a:pt x="20214" y="1052"/>
                        <a:pt x="20189" y="1036"/>
                        <a:pt x="20163" y="1021"/>
                      </a:cubicBezTo>
                      <a:close/>
                      <a:moveTo>
                        <a:pt x="20164" y="1426"/>
                      </a:moveTo>
                      <a:cubicBezTo>
                        <a:pt x="20137" y="1482"/>
                        <a:pt x="20089" y="1524"/>
                        <a:pt x="20033" y="1538"/>
                      </a:cubicBezTo>
                      <a:lnTo>
                        <a:pt x="20033" y="1538"/>
                      </a:lnTo>
                      <a:cubicBezTo>
                        <a:pt x="20079" y="1515"/>
                        <a:pt x="20115" y="1459"/>
                        <a:pt x="20164" y="1426"/>
                      </a:cubicBezTo>
                      <a:close/>
                      <a:moveTo>
                        <a:pt x="17681" y="2332"/>
                      </a:moveTo>
                      <a:cubicBezTo>
                        <a:pt x="17681" y="2352"/>
                        <a:pt x="17681" y="2371"/>
                        <a:pt x="17681" y="2398"/>
                      </a:cubicBezTo>
                      <a:lnTo>
                        <a:pt x="17681" y="2398"/>
                      </a:lnTo>
                      <a:cubicBezTo>
                        <a:pt x="17672" y="2355"/>
                        <a:pt x="17641" y="2341"/>
                        <a:pt x="17600" y="2341"/>
                      </a:cubicBezTo>
                      <a:cubicBezTo>
                        <a:pt x="17518" y="2341"/>
                        <a:pt x="17394" y="2398"/>
                        <a:pt x="17316" y="2398"/>
                      </a:cubicBezTo>
                      <a:cubicBezTo>
                        <a:pt x="17448" y="2365"/>
                        <a:pt x="17548" y="2332"/>
                        <a:pt x="17681" y="2332"/>
                      </a:cubicBezTo>
                      <a:close/>
                      <a:moveTo>
                        <a:pt x="16451" y="2897"/>
                      </a:moveTo>
                      <a:cubicBezTo>
                        <a:pt x="16388" y="2928"/>
                        <a:pt x="16317" y="2960"/>
                        <a:pt x="16246" y="2988"/>
                      </a:cubicBezTo>
                      <a:lnTo>
                        <a:pt x="16246" y="2988"/>
                      </a:lnTo>
                      <a:cubicBezTo>
                        <a:pt x="16310" y="2954"/>
                        <a:pt x="16378" y="2924"/>
                        <a:pt x="16451" y="2897"/>
                      </a:cubicBezTo>
                      <a:close/>
                      <a:moveTo>
                        <a:pt x="14258" y="2864"/>
                      </a:moveTo>
                      <a:cubicBezTo>
                        <a:pt x="14059" y="2997"/>
                        <a:pt x="13826" y="3096"/>
                        <a:pt x="13593" y="3163"/>
                      </a:cubicBezTo>
                      <a:cubicBezTo>
                        <a:pt x="13826" y="3096"/>
                        <a:pt x="14025" y="2997"/>
                        <a:pt x="14225" y="2864"/>
                      </a:cubicBezTo>
                      <a:close/>
                      <a:moveTo>
                        <a:pt x="13228" y="3163"/>
                      </a:moveTo>
                      <a:cubicBezTo>
                        <a:pt x="13245" y="3163"/>
                        <a:pt x="13235" y="3181"/>
                        <a:pt x="13217" y="3198"/>
                      </a:cubicBezTo>
                      <a:lnTo>
                        <a:pt x="13217" y="3198"/>
                      </a:lnTo>
                      <a:cubicBezTo>
                        <a:pt x="13223" y="3187"/>
                        <a:pt x="13228" y="3175"/>
                        <a:pt x="13228" y="3163"/>
                      </a:cubicBezTo>
                      <a:close/>
                      <a:moveTo>
                        <a:pt x="15989" y="3169"/>
                      </a:moveTo>
                      <a:cubicBezTo>
                        <a:pt x="15952" y="3243"/>
                        <a:pt x="15895" y="3312"/>
                        <a:pt x="15820" y="3362"/>
                      </a:cubicBezTo>
                      <a:cubicBezTo>
                        <a:pt x="15873" y="3288"/>
                        <a:pt x="15929" y="3225"/>
                        <a:pt x="15989" y="3169"/>
                      </a:cubicBezTo>
                      <a:close/>
                      <a:moveTo>
                        <a:pt x="13361" y="3229"/>
                      </a:moveTo>
                      <a:cubicBezTo>
                        <a:pt x="13306" y="3392"/>
                        <a:pt x="13142" y="3532"/>
                        <a:pt x="13137" y="3668"/>
                      </a:cubicBezTo>
                      <a:lnTo>
                        <a:pt x="13137" y="3668"/>
                      </a:lnTo>
                      <a:cubicBezTo>
                        <a:pt x="13131" y="3509"/>
                        <a:pt x="13305" y="3369"/>
                        <a:pt x="13361" y="3229"/>
                      </a:cubicBezTo>
                      <a:close/>
                      <a:moveTo>
                        <a:pt x="12935" y="3618"/>
                      </a:moveTo>
                      <a:cubicBezTo>
                        <a:pt x="12942" y="3641"/>
                        <a:pt x="12959" y="3661"/>
                        <a:pt x="12995" y="3661"/>
                      </a:cubicBezTo>
                      <a:cubicBezTo>
                        <a:pt x="12954" y="3661"/>
                        <a:pt x="12926" y="3674"/>
                        <a:pt x="12902" y="3692"/>
                      </a:cubicBezTo>
                      <a:lnTo>
                        <a:pt x="12902" y="3692"/>
                      </a:lnTo>
                      <a:cubicBezTo>
                        <a:pt x="12919" y="3670"/>
                        <a:pt x="12930" y="3645"/>
                        <a:pt x="12935" y="3618"/>
                      </a:cubicBezTo>
                      <a:close/>
                      <a:moveTo>
                        <a:pt x="12729" y="4060"/>
                      </a:moveTo>
                      <a:lnTo>
                        <a:pt x="12729" y="4060"/>
                      </a:lnTo>
                      <a:cubicBezTo>
                        <a:pt x="12678" y="4265"/>
                        <a:pt x="12666" y="4491"/>
                        <a:pt x="12495" y="4491"/>
                      </a:cubicBezTo>
                      <a:cubicBezTo>
                        <a:pt x="12492" y="4491"/>
                        <a:pt x="12489" y="4490"/>
                        <a:pt x="12486" y="4490"/>
                      </a:cubicBezTo>
                      <a:lnTo>
                        <a:pt x="12486" y="4490"/>
                      </a:lnTo>
                      <a:cubicBezTo>
                        <a:pt x="12635" y="4483"/>
                        <a:pt x="12654" y="4262"/>
                        <a:pt x="12729" y="4060"/>
                      </a:cubicBezTo>
                      <a:close/>
                      <a:moveTo>
                        <a:pt x="12929" y="5921"/>
                      </a:moveTo>
                      <a:cubicBezTo>
                        <a:pt x="12895" y="5954"/>
                        <a:pt x="12895" y="5954"/>
                        <a:pt x="12862" y="5954"/>
                      </a:cubicBezTo>
                      <a:lnTo>
                        <a:pt x="12862" y="5943"/>
                      </a:lnTo>
                      <a:lnTo>
                        <a:pt x="12862" y="5943"/>
                      </a:lnTo>
                      <a:cubicBezTo>
                        <a:pt x="12878" y="5930"/>
                        <a:pt x="12899" y="5921"/>
                        <a:pt x="12929" y="5921"/>
                      </a:cubicBezTo>
                      <a:close/>
                      <a:moveTo>
                        <a:pt x="10255" y="5750"/>
                      </a:moveTo>
                      <a:lnTo>
                        <a:pt x="10255" y="5750"/>
                      </a:lnTo>
                      <a:cubicBezTo>
                        <a:pt x="10178" y="5834"/>
                        <a:pt x="10100" y="5913"/>
                        <a:pt x="10016" y="5977"/>
                      </a:cubicBezTo>
                      <a:lnTo>
                        <a:pt x="10016" y="5977"/>
                      </a:lnTo>
                      <a:cubicBezTo>
                        <a:pt x="10096" y="5900"/>
                        <a:pt x="10175" y="5825"/>
                        <a:pt x="10255" y="5750"/>
                      </a:cubicBezTo>
                      <a:close/>
                      <a:moveTo>
                        <a:pt x="10678" y="6169"/>
                      </a:moveTo>
                      <a:cubicBezTo>
                        <a:pt x="10628" y="6236"/>
                        <a:pt x="10552" y="6303"/>
                        <a:pt x="10536" y="6353"/>
                      </a:cubicBezTo>
                      <a:lnTo>
                        <a:pt x="10536" y="6320"/>
                      </a:lnTo>
                      <a:cubicBezTo>
                        <a:pt x="10564" y="6277"/>
                        <a:pt x="10629" y="6223"/>
                        <a:pt x="10678" y="6169"/>
                      </a:cubicBezTo>
                      <a:close/>
                      <a:moveTo>
                        <a:pt x="10835" y="5722"/>
                      </a:moveTo>
                      <a:lnTo>
                        <a:pt x="10502" y="5988"/>
                      </a:lnTo>
                      <a:cubicBezTo>
                        <a:pt x="10303" y="6154"/>
                        <a:pt x="10104" y="6320"/>
                        <a:pt x="9937" y="6486"/>
                      </a:cubicBezTo>
                      <a:cubicBezTo>
                        <a:pt x="10203" y="6220"/>
                        <a:pt x="10502" y="5954"/>
                        <a:pt x="10835" y="5722"/>
                      </a:cubicBezTo>
                      <a:close/>
                      <a:moveTo>
                        <a:pt x="12031" y="6486"/>
                      </a:moveTo>
                      <a:lnTo>
                        <a:pt x="12031" y="6486"/>
                      </a:lnTo>
                      <a:cubicBezTo>
                        <a:pt x="12116" y="6528"/>
                        <a:pt x="12186" y="6584"/>
                        <a:pt x="12176" y="6644"/>
                      </a:cubicBezTo>
                      <a:lnTo>
                        <a:pt x="12176" y="6644"/>
                      </a:lnTo>
                      <a:cubicBezTo>
                        <a:pt x="12171" y="6584"/>
                        <a:pt x="12094" y="6528"/>
                        <a:pt x="12031" y="6486"/>
                      </a:cubicBezTo>
                      <a:close/>
                      <a:moveTo>
                        <a:pt x="15545" y="2699"/>
                      </a:moveTo>
                      <a:cubicBezTo>
                        <a:pt x="15780" y="2699"/>
                        <a:pt x="15410" y="3372"/>
                        <a:pt x="14291" y="3994"/>
                      </a:cubicBezTo>
                      <a:lnTo>
                        <a:pt x="14291" y="4027"/>
                      </a:lnTo>
                      <a:cubicBezTo>
                        <a:pt x="14456" y="3953"/>
                        <a:pt x="14578" y="3921"/>
                        <a:pt x="14661" y="3921"/>
                      </a:cubicBezTo>
                      <a:cubicBezTo>
                        <a:pt x="14913" y="3921"/>
                        <a:pt x="14807" y="4209"/>
                        <a:pt x="14457" y="4459"/>
                      </a:cubicBezTo>
                      <a:cubicBezTo>
                        <a:pt x="13826" y="4891"/>
                        <a:pt x="13261" y="5589"/>
                        <a:pt x="12463" y="5722"/>
                      </a:cubicBezTo>
                      <a:cubicBezTo>
                        <a:pt x="12663" y="5556"/>
                        <a:pt x="12895" y="5456"/>
                        <a:pt x="12962" y="5124"/>
                      </a:cubicBezTo>
                      <a:lnTo>
                        <a:pt x="12962" y="5124"/>
                      </a:lnTo>
                      <a:cubicBezTo>
                        <a:pt x="11699" y="5821"/>
                        <a:pt x="10935" y="7317"/>
                        <a:pt x="9805" y="8048"/>
                      </a:cubicBezTo>
                      <a:cubicBezTo>
                        <a:pt x="9306" y="7483"/>
                        <a:pt x="10602" y="6918"/>
                        <a:pt x="10502" y="6785"/>
                      </a:cubicBezTo>
                      <a:cubicBezTo>
                        <a:pt x="10602" y="6785"/>
                        <a:pt x="10602" y="6785"/>
                        <a:pt x="10569" y="6719"/>
                      </a:cubicBezTo>
                      <a:cubicBezTo>
                        <a:pt x="11599" y="6054"/>
                        <a:pt x="13028" y="3694"/>
                        <a:pt x="14491" y="3595"/>
                      </a:cubicBezTo>
                      <a:cubicBezTo>
                        <a:pt x="15041" y="2944"/>
                        <a:pt x="15403" y="2699"/>
                        <a:pt x="15545" y="2699"/>
                      </a:cubicBezTo>
                      <a:close/>
                      <a:moveTo>
                        <a:pt x="9738" y="8480"/>
                      </a:moveTo>
                      <a:lnTo>
                        <a:pt x="9738" y="8480"/>
                      </a:lnTo>
                      <a:cubicBezTo>
                        <a:pt x="9705" y="8580"/>
                        <a:pt x="9638" y="8646"/>
                        <a:pt x="9572" y="8646"/>
                      </a:cubicBezTo>
                      <a:cubicBezTo>
                        <a:pt x="9638" y="8613"/>
                        <a:pt x="9705" y="8547"/>
                        <a:pt x="9738" y="8480"/>
                      </a:cubicBezTo>
                      <a:close/>
                      <a:moveTo>
                        <a:pt x="8475" y="8613"/>
                      </a:moveTo>
                      <a:lnTo>
                        <a:pt x="8475" y="8646"/>
                      </a:lnTo>
                      <a:cubicBezTo>
                        <a:pt x="8442" y="8679"/>
                        <a:pt x="8409" y="8712"/>
                        <a:pt x="8376" y="8778"/>
                      </a:cubicBezTo>
                      <a:lnTo>
                        <a:pt x="8376" y="8778"/>
                      </a:lnTo>
                      <a:cubicBezTo>
                        <a:pt x="8409" y="8712"/>
                        <a:pt x="8442" y="8679"/>
                        <a:pt x="8475" y="8613"/>
                      </a:cubicBezTo>
                      <a:close/>
                      <a:moveTo>
                        <a:pt x="7977" y="9012"/>
                      </a:moveTo>
                      <a:lnTo>
                        <a:pt x="7977" y="9012"/>
                      </a:lnTo>
                      <a:cubicBezTo>
                        <a:pt x="8010" y="9045"/>
                        <a:pt x="8043" y="9078"/>
                        <a:pt x="8076" y="9145"/>
                      </a:cubicBezTo>
                      <a:cubicBezTo>
                        <a:pt x="8043" y="9112"/>
                        <a:pt x="8010" y="9045"/>
                        <a:pt x="7977" y="9012"/>
                      </a:cubicBezTo>
                      <a:close/>
                      <a:moveTo>
                        <a:pt x="17050" y="9145"/>
                      </a:moveTo>
                      <a:lnTo>
                        <a:pt x="17050" y="9145"/>
                      </a:lnTo>
                      <a:cubicBezTo>
                        <a:pt x="17263" y="9385"/>
                        <a:pt x="17219" y="9497"/>
                        <a:pt x="17021" y="9497"/>
                      </a:cubicBezTo>
                      <a:cubicBezTo>
                        <a:pt x="16973" y="9497"/>
                        <a:pt x="16915" y="9490"/>
                        <a:pt x="16850" y="9477"/>
                      </a:cubicBezTo>
                      <a:lnTo>
                        <a:pt x="16850" y="9477"/>
                      </a:lnTo>
                      <a:cubicBezTo>
                        <a:pt x="16875" y="9482"/>
                        <a:pt x="16899" y="9485"/>
                        <a:pt x="16921" y="9485"/>
                      </a:cubicBezTo>
                      <a:cubicBezTo>
                        <a:pt x="17043" y="9485"/>
                        <a:pt x="17106" y="9399"/>
                        <a:pt x="17050" y="9145"/>
                      </a:cubicBezTo>
                      <a:close/>
                      <a:moveTo>
                        <a:pt x="31871" y="9472"/>
                      </a:moveTo>
                      <a:cubicBezTo>
                        <a:pt x="31894" y="9472"/>
                        <a:pt x="31916" y="9473"/>
                        <a:pt x="31939" y="9477"/>
                      </a:cubicBezTo>
                      <a:cubicBezTo>
                        <a:pt x="31872" y="9477"/>
                        <a:pt x="31773" y="9477"/>
                        <a:pt x="31673" y="9510"/>
                      </a:cubicBezTo>
                      <a:lnTo>
                        <a:pt x="31673" y="9544"/>
                      </a:lnTo>
                      <a:lnTo>
                        <a:pt x="31468" y="9544"/>
                      </a:lnTo>
                      <a:cubicBezTo>
                        <a:pt x="31610" y="9526"/>
                        <a:pt x="31741" y="9472"/>
                        <a:pt x="31871" y="9472"/>
                      </a:cubicBezTo>
                      <a:close/>
                      <a:moveTo>
                        <a:pt x="33368" y="9643"/>
                      </a:moveTo>
                      <a:cubicBezTo>
                        <a:pt x="33600" y="9743"/>
                        <a:pt x="33634" y="9943"/>
                        <a:pt x="33767" y="10109"/>
                      </a:cubicBezTo>
                      <a:cubicBezTo>
                        <a:pt x="33700" y="10109"/>
                        <a:pt x="33567" y="10242"/>
                        <a:pt x="33501" y="10242"/>
                      </a:cubicBezTo>
                      <a:cubicBezTo>
                        <a:pt x="33733" y="10109"/>
                        <a:pt x="33600" y="9743"/>
                        <a:pt x="33368" y="9643"/>
                      </a:cubicBezTo>
                      <a:close/>
                      <a:moveTo>
                        <a:pt x="8774" y="10242"/>
                      </a:moveTo>
                      <a:lnTo>
                        <a:pt x="8243" y="11106"/>
                      </a:lnTo>
                      <a:lnTo>
                        <a:pt x="8143" y="11172"/>
                      </a:lnTo>
                      <a:cubicBezTo>
                        <a:pt x="8409" y="10873"/>
                        <a:pt x="8575" y="10541"/>
                        <a:pt x="8774" y="10242"/>
                      </a:cubicBezTo>
                      <a:close/>
                      <a:moveTo>
                        <a:pt x="6710" y="12557"/>
                      </a:moveTo>
                      <a:cubicBezTo>
                        <a:pt x="6674" y="12580"/>
                        <a:pt x="6641" y="12607"/>
                        <a:pt x="6614" y="12635"/>
                      </a:cubicBezTo>
                      <a:lnTo>
                        <a:pt x="6581" y="12668"/>
                      </a:lnTo>
                      <a:cubicBezTo>
                        <a:pt x="6615" y="12616"/>
                        <a:pt x="6658" y="12583"/>
                        <a:pt x="6710" y="12557"/>
                      </a:cubicBezTo>
                      <a:close/>
                      <a:moveTo>
                        <a:pt x="5850" y="12767"/>
                      </a:moveTo>
                      <a:cubicBezTo>
                        <a:pt x="5850" y="12799"/>
                        <a:pt x="5850" y="12801"/>
                        <a:pt x="5850" y="12828"/>
                      </a:cubicBezTo>
                      <a:lnTo>
                        <a:pt x="5850" y="12828"/>
                      </a:lnTo>
                      <a:cubicBezTo>
                        <a:pt x="5844" y="12812"/>
                        <a:pt x="5843" y="12792"/>
                        <a:pt x="5850" y="12767"/>
                      </a:cubicBezTo>
                      <a:close/>
                      <a:moveTo>
                        <a:pt x="6016" y="12867"/>
                      </a:moveTo>
                      <a:cubicBezTo>
                        <a:pt x="6005" y="12878"/>
                        <a:pt x="5979" y="12886"/>
                        <a:pt x="5951" y="12886"/>
                      </a:cubicBezTo>
                      <a:cubicBezTo>
                        <a:pt x="5926" y="12886"/>
                        <a:pt x="5900" y="12880"/>
                        <a:pt x="5880" y="12867"/>
                      </a:cubicBezTo>
                      <a:close/>
                      <a:moveTo>
                        <a:pt x="37854" y="16124"/>
                      </a:moveTo>
                      <a:cubicBezTo>
                        <a:pt x="37795" y="16183"/>
                        <a:pt x="37842" y="16296"/>
                        <a:pt x="37923" y="16296"/>
                      </a:cubicBezTo>
                      <a:lnTo>
                        <a:pt x="37923" y="16296"/>
                      </a:lnTo>
                      <a:cubicBezTo>
                        <a:pt x="37923" y="16296"/>
                        <a:pt x="37923" y="16296"/>
                        <a:pt x="37923" y="16296"/>
                      </a:cubicBezTo>
                      <a:cubicBezTo>
                        <a:pt x="37841" y="16296"/>
                        <a:pt x="37792" y="16183"/>
                        <a:pt x="37821" y="16124"/>
                      </a:cubicBezTo>
                      <a:close/>
                      <a:moveTo>
                        <a:pt x="30011" y="20877"/>
                      </a:moveTo>
                      <a:cubicBezTo>
                        <a:pt x="30011" y="20933"/>
                        <a:pt x="29947" y="20989"/>
                        <a:pt x="29880" y="21004"/>
                      </a:cubicBezTo>
                      <a:lnTo>
                        <a:pt x="29880" y="21004"/>
                      </a:lnTo>
                      <a:cubicBezTo>
                        <a:pt x="29934" y="20986"/>
                        <a:pt x="29984" y="20931"/>
                        <a:pt x="30011" y="20877"/>
                      </a:cubicBezTo>
                      <a:close/>
                      <a:moveTo>
                        <a:pt x="32105" y="23203"/>
                      </a:moveTo>
                      <a:lnTo>
                        <a:pt x="32072" y="23236"/>
                      </a:lnTo>
                      <a:lnTo>
                        <a:pt x="32038" y="23236"/>
                      </a:lnTo>
                      <a:cubicBezTo>
                        <a:pt x="32038" y="23236"/>
                        <a:pt x="32072" y="23203"/>
                        <a:pt x="32105" y="23203"/>
                      </a:cubicBezTo>
                      <a:close/>
                      <a:moveTo>
                        <a:pt x="32251" y="23187"/>
                      </a:moveTo>
                      <a:cubicBezTo>
                        <a:pt x="32366" y="23215"/>
                        <a:pt x="32476" y="23275"/>
                        <a:pt x="32570" y="23369"/>
                      </a:cubicBezTo>
                      <a:cubicBezTo>
                        <a:pt x="32537" y="23336"/>
                        <a:pt x="32537" y="23303"/>
                        <a:pt x="32537" y="23270"/>
                      </a:cubicBezTo>
                      <a:lnTo>
                        <a:pt x="32537" y="23270"/>
                      </a:lnTo>
                      <a:cubicBezTo>
                        <a:pt x="32537" y="23402"/>
                        <a:pt x="32736" y="23369"/>
                        <a:pt x="32803" y="23402"/>
                      </a:cubicBezTo>
                      <a:cubicBezTo>
                        <a:pt x="32736" y="23402"/>
                        <a:pt x="32637" y="23369"/>
                        <a:pt x="32570" y="23369"/>
                      </a:cubicBezTo>
                      <a:cubicBezTo>
                        <a:pt x="32455" y="23323"/>
                        <a:pt x="32356" y="23230"/>
                        <a:pt x="32251" y="23187"/>
                      </a:cubicBezTo>
                      <a:close/>
                      <a:moveTo>
                        <a:pt x="45698" y="24898"/>
                      </a:moveTo>
                      <a:cubicBezTo>
                        <a:pt x="45565" y="25097"/>
                        <a:pt x="45465" y="25264"/>
                        <a:pt x="45399" y="25496"/>
                      </a:cubicBezTo>
                      <a:cubicBezTo>
                        <a:pt x="45438" y="25279"/>
                        <a:pt x="45560" y="25109"/>
                        <a:pt x="45666" y="24930"/>
                      </a:cubicBezTo>
                      <a:lnTo>
                        <a:pt x="45666" y="24930"/>
                      </a:lnTo>
                      <a:lnTo>
                        <a:pt x="45698" y="24898"/>
                      </a:lnTo>
                      <a:close/>
                      <a:moveTo>
                        <a:pt x="45232" y="25862"/>
                      </a:moveTo>
                      <a:cubicBezTo>
                        <a:pt x="45166" y="26028"/>
                        <a:pt x="45199" y="26227"/>
                        <a:pt x="45299" y="26394"/>
                      </a:cubicBezTo>
                      <a:cubicBezTo>
                        <a:pt x="45133" y="26261"/>
                        <a:pt x="45199" y="26061"/>
                        <a:pt x="45199" y="25862"/>
                      </a:cubicBezTo>
                      <a:close/>
                      <a:moveTo>
                        <a:pt x="41577" y="26925"/>
                      </a:moveTo>
                      <a:cubicBezTo>
                        <a:pt x="41530" y="26937"/>
                        <a:pt x="41520" y="26969"/>
                        <a:pt x="41519" y="27009"/>
                      </a:cubicBezTo>
                      <a:lnTo>
                        <a:pt x="41519" y="27009"/>
                      </a:lnTo>
                      <a:cubicBezTo>
                        <a:pt x="41501" y="26964"/>
                        <a:pt x="41494" y="26925"/>
                        <a:pt x="41577" y="26925"/>
                      </a:cubicBezTo>
                      <a:close/>
                      <a:moveTo>
                        <a:pt x="26621" y="26992"/>
                      </a:moveTo>
                      <a:cubicBezTo>
                        <a:pt x="26821" y="27025"/>
                        <a:pt x="27020" y="27058"/>
                        <a:pt x="27219" y="27158"/>
                      </a:cubicBezTo>
                      <a:cubicBezTo>
                        <a:pt x="27020" y="27091"/>
                        <a:pt x="26821" y="27025"/>
                        <a:pt x="26588" y="26992"/>
                      </a:cubicBezTo>
                      <a:close/>
                      <a:moveTo>
                        <a:pt x="41513" y="27122"/>
                      </a:moveTo>
                      <a:cubicBezTo>
                        <a:pt x="41504" y="27163"/>
                        <a:pt x="41479" y="27202"/>
                        <a:pt x="41411" y="27224"/>
                      </a:cubicBezTo>
                      <a:cubicBezTo>
                        <a:pt x="41435" y="27199"/>
                        <a:pt x="41479" y="27156"/>
                        <a:pt x="41513" y="27122"/>
                      </a:cubicBezTo>
                      <a:close/>
                      <a:moveTo>
                        <a:pt x="4011" y="28205"/>
                      </a:moveTo>
                      <a:cubicBezTo>
                        <a:pt x="4004" y="28220"/>
                        <a:pt x="3992" y="28232"/>
                        <a:pt x="3978" y="28241"/>
                      </a:cubicBezTo>
                      <a:lnTo>
                        <a:pt x="3978" y="28241"/>
                      </a:lnTo>
                      <a:cubicBezTo>
                        <a:pt x="3990" y="28230"/>
                        <a:pt x="4001" y="28218"/>
                        <a:pt x="4011" y="28205"/>
                      </a:cubicBezTo>
                      <a:close/>
                      <a:moveTo>
                        <a:pt x="42740" y="28255"/>
                      </a:moveTo>
                      <a:cubicBezTo>
                        <a:pt x="42673" y="28321"/>
                        <a:pt x="42740" y="28421"/>
                        <a:pt x="42806" y="28421"/>
                      </a:cubicBezTo>
                      <a:cubicBezTo>
                        <a:pt x="42740" y="28421"/>
                        <a:pt x="42707" y="28388"/>
                        <a:pt x="42707" y="28321"/>
                      </a:cubicBezTo>
                      <a:cubicBezTo>
                        <a:pt x="42707" y="28288"/>
                        <a:pt x="42707" y="28255"/>
                        <a:pt x="42740" y="28255"/>
                      </a:cubicBezTo>
                      <a:close/>
                      <a:moveTo>
                        <a:pt x="29380" y="29584"/>
                      </a:moveTo>
                      <a:cubicBezTo>
                        <a:pt x="29446" y="29584"/>
                        <a:pt x="29513" y="29617"/>
                        <a:pt x="29546" y="29684"/>
                      </a:cubicBezTo>
                      <a:lnTo>
                        <a:pt x="29546" y="29717"/>
                      </a:lnTo>
                      <a:cubicBezTo>
                        <a:pt x="29546" y="29717"/>
                        <a:pt x="29546" y="29750"/>
                        <a:pt x="29513" y="29750"/>
                      </a:cubicBezTo>
                      <a:cubicBezTo>
                        <a:pt x="29579" y="29651"/>
                        <a:pt x="29446" y="29617"/>
                        <a:pt x="29380" y="29584"/>
                      </a:cubicBezTo>
                      <a:close/>
                      <a:moveTo>
                        <a:pt x="27485" y="29684"/>
                      </a:moveTo>
                      <a:cubicBezTo>
                        <a:pt x="27419" y="29783"/>
                        <a:pt x="27319" y="29817"/>
                        <a:pt x="27219" y="29850"/>
                      </a:cubicBezTo>
                      <a:cubicBezTo>
                        <a:pt x="27319" y="29817"/>
                        <a:pt x="27419" y="29750"/>
                        <a:pt x="27452" y="29684"/>
                      </a:cubicBezTo>
                      <a:close/>
                      <a:moveTo>
                        <a:pt x="28349" y="31877"/>
                      </a:moveTo>
                      <a:cubicBezTo>
                        <a:pt x="28349" y="31977"/>
                        <a:pt x="28416" y="32110"/>
                        <a:pt x="28482" y="32210"/>
                      </a:cubicBezTo>
                      <a:cubicBezTo>
                        <a:pt x="28383" y="32077"/>
                        <a:pt x="28316" y="31977"/>
                        <a:pt x="28349" y="31877"/>
                      </a:cubicBezTo>
                      <a:close/>
                      <a:moveTo>
                        <a:pt x="9107" y="33207"/>
                      </a:moveTo>
                      <a:cubicBezTo>
                        <a:pt x="9107" y="33207"/>
                        <a:pt x="9107" y="33207"/>
                        <a:pt x="9073" y="33240"/>
                      </a:cubicBezTo>
                      <a:cubicBezTo>
                        <a:pt x="9040" y="33240"/>
                        <a:pt x="9073" y="33207"/>
                        <a:pt x="9107" y="33207"/>
                      </a:cubicBezTo>
                      <a:close/>
                      <a:moveTo>
                        <a:pt x="40846" y="33971"/>
                      </a:moveTo>
                      <a:cubicBezTo>
                        <a:pt x="40818" y="33999"/>
                        <a:pt x="40766" y="34051"/>
                        <a:pt x="40710" y="34086"/>
                      </a:cubicBezTo>
                      <a:lnTo>
                        <a:pt x="40710" y="34086"/>
                      </a:lnTo>
                      <a:cubicBezTo>
                        <a:pt x="40744" y="34039"/>
                        <a:pt x="40795" y="34005"/>
                        <a:pt x="40846" y="33971"/>
                      </a:cubicBezTo>
                      <a:close/>
                      <a:moveTo>
                        <a:pt x="40679" y="34153"/>
                      </a:moveTo>
                      <a:lnTo>
                        <a:pt x="40679" y="34270"/>
                      </a:lnTo>
                      <a:cubicBezTo>
                        <a:pt x="40670" y="34224"/>
                        <a:pt x="40671" y="34186"/>
                        <a:pt x="40679" y="34153"/>
                      </a:cubicBezTo>
                      <a:close/>
                      <a:moveTo>
                        <a:pt x="31210" y="34325"/>
                      </a:moveTo>
                      <a:cubicBezTo>
                        <a:pt x="31283" y="34325"/>
                        <a:pt x="31325" y="34473"/>
                        <a:pt x="31286" y="34473"/>
                      </a:cubicBezTo>
                      <a:cubicBezTo>
                        <a:pt x="31284" y="34473"/>
                        <a:pt x="31283" y="34473"/>
                        <a:pt x="31281" y="34472"/>
                      </a:cubicBezTo>
                      <a:lnTo>
                        <a:pt x="31281" y="34472"/>
                      </a:lnTo>
                      <a:cubicBezTo>
                        <a:pt x="31293" y="34423"/>
                        <a:pt x="31249" y="34330"/>
                        <a:pt x="31204" y="34325"/>
                      </a:cubicBezTo>
                      <a:lnTo>
                        <a:pt x="31204" y="34325"/>
                      </a:lnTo>
                      <a:cubicBezTo>
                        <a:pt x="31206" y="34325"/>
                        <a:pt x="31208" y="34325"/>
                        <a:pt x="31210" y="34325"/>
                      </a:cubicBezTo>
                      <a:close/>
                      <a:moveTo>
                        <a:pt x="20639" y="34270"/>
                      </a:moveTo>
                      <a:lnTo>
                        <a:pt x="20639" y="34270"/>
                      </a:lnTo>
                      <a:cubicBezTo>
                        <a:pt x="20805" y="34270"/>
                        <a:pt x="20672" y="34436"/>
                        <a:pt x="20672" y="34536"/>
                      </a:cubicBezTo>
                      <a:lnTo>
                        <a:pt x="20639" y="34536"/>
                      </a:lnTo>
                      <a:cubicBezTo>
                        <a:pt x="20639" y="34436"/>
                        <a:pt x="20805" y="34270"/>
                        <a:pt x="20639" y="34270"/>
                      </a:cubicBezTo>
                      <a:close/>
                      <a:moveTo>
                        <a:pt x="13666" y="36498"/>
                      </a:moveTo>
                      <a:cubicBezTo>
                        <a:pt x="13667" y="36564"/>
                        <a:pt x="13584" y="36568"/>
                        <a:pt x="13527" y="36597"/>
                      </a:cubicBezTo>
                      <a:cubicBezTo>
                        <a:pt x="13584" y="36539"/>
                        <a:pt x="13666" y="36556"/>
                        <a:pt x="13666" y="36498"/>
                      </a:cubicBezTo>
                      <a:close/>
                      <a:moveTo>
                        <a:pt x="13497" y="36749"/>
                      </a:moveTo>
                      <a:cubicBezTo>
                        <a:pt x="13515" y="36763"/>
                        <a:pt x="13527" y="36788"/>
                        <a:pt x="13527" y="36829"/>
                      </a:cubicBezTo>
                      <a:cubicBezTo>
                        <a:pt x="13527" y="36803"/>
                        <a:pt x="13505" y="36776"/>
                        <a:pt x="13497" y="36749"/>
                      </a:cubicBezTo>
                      <a:close/>
                      <a:moveTo>
                        <a:pt x="15089" y="36862"/>
                      </a:moveTo>
                      <a:cubicBezTo>
                        <a:pt x="15113" y="36899"/>
                        <a:pt x="15131" y="36941"/>
                        <a:pt x="15145" y="36984"/>
                      </a:cubicBezTo>
                      <a:lnTo>
                        <a:pt x="15145" y="36984"/>
                      </a:lnTo>
                      <a:cubicBezTo>
                        <a:pt x="15128" y="36944"/>
                        <a:pt x="15109" y="36903"/>
                        <a:pt x="15089" y="36862"/>
                      </a:cubicBezTo>
                      <a:close/>
                      <a:moveTo>
                        <a:pt x="15247" y="37353"/>
                      </a:moveTo>
                      <a:cubicBezTo>
                        <a:pt x="15260" y="37380"/>
                        <a:pt x="15276" y="37406"/>
                        <a:pt x="15296" y="37428"/>
                      </a:cubicBezTo>
                      <a:lnTo>
                        <a:pt x="15296" y="37428"/>
                      </a:lnTo>
                      <a:cubicBezTo>
                        <a:pt x="15293" y="37428"/>
                        <a:pt x="15291" y="37427"/>
                        <a:pt x="15288" y="37427"/>
                      </a:cubicBezTo>
                      <a:cubicBezTo>
                        <a:pt x="15288" y="37461"/>
                        <a:pt x="15255" y="37461"/>
                        <a:pt x="15255" y="37494"/>
                      </a:cubicBezTo>
                      <a:cubicBezTo>
                        <a:pt x="15255" y="37446"/>
                        <a:pt x="15252" y="37399"/>
                        <a:pt x="15247" y="37353"/>
                      </a:cubicBezTo>
                      <a:close/>
                      <a:moveTo>
                        <a:pt x="37024" y="37461"/>
                      </a:moveTo>
                      <a:lnTo>
                        <a:pt x="37024" y="37461"/>
                      </a:lnTo>
                      <a:cubicBezTo>
                        <a:pt x="36922" y="37537"/>
                        <a:pt x="36820" y="37613"/>
                        <a:pt x="36704" y="37659"/>
                      </a:cubicBezTo>
                      <a:lnTo>
                        <a:pt x="36704" y="37659"/>
                      </a:lnTo>
                      <a:cubicBezTo>
                        <a:pt x="36806" y="37589"/>
                        <a:pt x="36913" y="37522"/>
                        <a:pt x="37024" y="37461"/>
                      </a:cubicBezTo>
                      <a:close/>
                      <a:moveTo>
                        <a:pt x="36508" y="37806"/>
                      </a:moveTo>
                      <a:lnTo>
                        <a:pt x="36508" y="37806"/>
                      </a:lnTo>
                      <a:cubicBezTo>
                        <a:pt x="36390" y="37959"/>
                        <a:pt x="36308" y="38032"/>
                        <a:pt x="36226" y="38059"/>
                      </a:cubicBezTo>
                      <a:cubicBezTo>
                        <a:pt x="36315" y="37970"/>
                        <a:pt x="36409" y="37885"/>
                        <a:pt x="36508" y="37806"/>
                      </a:cubicBezTo>
                      <a:close/>
                      <a:moveTo>
                        <a:pt x="22207" y="38185"/>
                      </a:moveTo>
                      <a:cubicBezTo>
                        <a:pt x="22229" y="38185"/>
                        <a:pt x="22250" y="38188"/>
                        <a:pt x="22269" y="38192"/>
                      </a:cubicBezTo>
                      <a:lnTo>
                        <a:pt x="22135" y="38192"/>
                      </a:lnTo>
                      <a:cubicBezTo>
                        <a:pt x="22161" y="38187"/>
                        <a:pt x="22185" y="38185"/>
                        <a:pt x="22207" y="38185"/>
                      </a:cubicBezTo>
                      <a:close/>
                      <a:moveTo>
                        <a:pt x="18809" y="38329"/>
                      </a:moveTo>
                      <a:cubicBezTo>
                        <a:pt x="18812" y="38329"/>
                        <a:pt x="18814" y="38329"/>
                        <a:pt x="18817" y="38329"/>
                      </a:cubicBezTo>
                      <a:lnTo>
                        <a:pt x="18817" y="38329"/>
                      </a:lnTo>
                      <a:lnTo>
                        <a:pt x="18612" y="38391"/>
                      </a:lnTo>
                      <a:cubicBezTo>
                        <a:pt x="18699" y="38348"/>
                        <a:pt x="18760" y="38329"/>
                        <a:pt x="18809" y="38329"/>
                      </a:cubicBezTo>
                      <a:close/>
                      <a:moveTo>
                        <a:pt x="22430" y="38301"/>
                      </a:moveTo>
                      <a:cubicBezTo>
                        <a:pt x="22453" y="38328"/>
                        <a:pt x="22476" y="38358"/>
                        <a:pt x="22500" y="38391"/>
                      </a:cubicBezTo>
                      <a:cubicBezTo>
                        <a:pt x="22470" y="38361"/>
                        <a:pt x="22447" y="38331"/>
                        <a:pt x="22430" y="38301"/>
                      </a:cubicBezTo>
                      <a:close/>
                      <a:moveTo>
                        <a:pt x="18969" y="38429"/>
                      </a:moveTo>
                      <a:cubicBezTo>
                        <a:pt x="19012" y="38483"/>
                        <a:pt x="19061" y="38553"/>
                        <a:pt x="19143" y="38624"/>
                      </a:cubicBezTo>
                      <a:cubicBezTo>
                        <a:pt x="19057" y="38581"/>
                        <a:pt x="18999" y="38510"/>
                        <a:pt x="18969" y="38429"/>
                      </a:cubicBezTo>
                      <a:close/>
                      <a:moveTo>
                        <a:pt x="23535" y="39076"/>
                      </a:moveTo>
                      <a:lnTo>
                        <a:pt x="23497" y="39089"/>
                      </a:lnTo>
                      <a:cubicBezTo>
                        <a:pt x="23511" y="39082"/>
                        <a:pt x="23524" y="39078"/>
                        <a:pt x="23535" y="39076"/>
                      </a:cubicBezTo>
                      <a:close/>
                      <a:moveTo>
                        <a:pt x="28648" y="39056"/>
                      </a:moveTo>
                      <a:cubicBezTo>
                        <a:pt x="28678" y="39056"/>
                        <a:pt x="28708" y="39083"/>
                        <a:pt x="28738" y="39137"/>
                      </a:cubicBezTo>
                      <a:lnTo>
                        <a:pt x="28738" y="39137"/>
                      </a:lnTo>
                      <a:cubicBezTo>
                        <a:pt x="28697" y="39116"/>
                        <a:pt x="28664" y="39088"/>
                        <a:pt x="28648" y="39056"/>
                      </a:cubicBezTo>
                      <a:close/>
                      <a:moveTo>
                        <a:pt x="29045" y="39125"/>
                      </a:moveTo>
                      <a:lnTo>
                        <a:pt x="29045" y="39125"/>
                      </a:lnTo>
                      <a:cubicBezTo>
                        <a:pt x="29012" y="39161"/>
                        <a:pt x="28960" y="39177"/>
                        <a:pt x="28903" y="39177"/>
                      </a:cubicBezTo>
                      <a:cubicBezTo>
                        <a:pt x="28859" y="39177"/>
                        <a:pt x="28812" y="39167"/>
                        <a:pt x="28771" y="39151"/>
                      </a:cubicBezTo>
                      <a:lnTo>
                        <a:pt x="28771" y="39151"/>
                      </a:lnTo>
                      <a:cubicBezTo>
                        <a:pt x="28787" y="39149"/>
                        <a:pt x="28805" y="39148"/>
                        <a:pt x="28822" y="39148"/>
                      </a:cubicBezTo>
                      <a:cubicBezTo>
                        <a:pt x="28862" y="39148"/>
                        <a:pt x="28903" y="39152"/>
                        <a:pt x="28940" y="39152"/>
                      </a:cubicBezTo>
                      <a:cubicBezTo>
                        <a:pt x="28982" y="39152"/>
                        <a:pt x="29020" y="39147"/>
                        <a:pt x="29045" y="39125"/>
                      </a:cubicBezTo>
                      <a:close/>
                      <a:moveTo>
                        <a:pt x="25998" y="39161"/>
                      </a:moveTo>
                      <a:lnTo>
                        <a:pt x="25998" y="39161"/>
                      </a:lnTo>
                      <a:cubicBezTo>
                        <a:pt x="25896" y="39176"/>
                        <a:pt x="25793" y="39189"/>
                        <a:pt x="25691" y="39189"/>
                      </a:cubicBezTo>
                      <a:cubicBezTo>
                        <a:pt x="25800" y="39180"/>
                        <a:pt x="25902" y="39168"/>
                        <a:pt x="25998" y="39161"/>
                      </a:cubicBezTo>
                      <a:close/>
                      <a:moveTo>
                        <a:pt x="23629" y="39140"/>
                      </a:moveTo>
                      <a:lnTo>
                        <a:pt x="23629" y="39140"/>
                      </a:lnTo>
                      <a:cubicBezTo>
                        <a:pt x="23645" y="39165"/>
                        <a:pt x="23660" y="39194"/>
                        <a:pt x="23678" y="39216"/>
                      </a:cubicBezTo>
                      <a:lnTo>
                        <a:pt x="23678" y="39216"/>
                      </a:lnTo>
                      <a:cubicBezTo>
                        <a:pt x="23659" y="39196"/>
                        <a:pt x="23643" y="39170"/>
                        <a:pt x="23629" y="39140"/>
                      </a:cubicBezTo>
                      <a:close/>
                      <a:moveTo>
                        <a:pt x="29081" y="39255"/>
                      </a:moveTo>
                      <a:cubicBezTo>
                        <a:pt x="28975" y="39255"/>
                        <a:pt x="28875" y="39255"/>
                        <a:pt x="28777" y="39258"/>
                      </a:cubicBezTo>
                      <a:lnTo>
                        <a:pt x="28777" y="39258"/>
                      </a:lnTo>
                      <a:lnTo>
                        <a:pt x="28815" y="39255"/>
                      </a:lnTo>
                      <a:close/>
                      <a:moveTo>
                        <a:pt x="26407" y="39196"/>
                      </a:moveTo>
                      <a:cubicBezTo>
                        <a:pt x="26493" y="39226"/>
                        <a:pt x="26575" y="39276"/>
                        <a:pt x="26654" y="39355"/>
                      </a:cubicBezTo>
                      <a:cubicBezTo>
                        <a:pt x="26541" y="39327"/>
                        <a:pt x="26451" y="39274"/>
                        <a:pt x="26407" y="39196"/>
                      </a:cubicBezTo>
                      <a:close/>
                      <a:moveTo>
                        <a:pt x="24527" y="39521"/>
                      </a:moveTo>
                      <a:cubicBezTo>
                        <a:pt x="24494" y="39721"/>
                        <a:pt x="24428" y="39721"/>
                        <a:pt x="24328" y="39721"/>
                      </a:cubicBezTo>
                      <a:cubicBezTo>
                        <a:pt x="24428" y="39721"/>
                        <a:pt x="24494" y="39687"/>
                        <a:pt x="24527" y="39521"/>
                      </a:cubicBezTo>
                      <a:close/>
                      <a:moveTo>
                        <a:pt x="21669" y="39852"/>
                      </a:moveTo>
                      <a:cubicBezTo>
                        <a:pt x="21685" y="39930"/>
                        <a:pt x="21727" y="39999"/>
                        <a:pt x="21783" y="40043"/>
                      </a:cubicBezTo>
                      <a:lnTo>
                        <a:pt x="21783" y="40043"/>
                      </a:lnTo>
                      <a:lnTo>
                        <a:pt x="21669" y="39986"/>
                      </a:lnTo>
                      <a:lnTo>
                        <a:pt x="21669" y="39852"/>
                      </a:lnTo>
                      <a:close/>
                      <a:moveTo>
                        <a:pt x="19298" y="1"/>
                      </a:moveTo>
                      <a:cubicBezTo>
                        <a:pt x="17308" y="1"/>
                        <a:pt x="14841" y="927"/>
                        <a:pt x="13228" y="1966"/>
                      </a:cubicBezTo>
                      <a:cubicBezTo>
                        <a:pt x="14158" y="1734"/>
                        <a:pt x="14923" y="1202"/>
                        <a:pt x="15787" y="1036"/>
                      </a:cubicBezTo>
                      <a:lnTo>
                        <a:pt x="15787" y="1036"/>
                      </a:lnTo>
                      <a:cubicBezTo>
                        <a:pt x="16451" y="1567"/>
                        <a:pt x="12762" y="2697"/>
                        <a:pt x="12596" y="3229"/>
                      </a:cubicBezTo>
                      <a:cubicBezTo>
                        <a:pt x="11566" y="4392"/>
                        <a:pt x="5850" y="8513"/>
                        <a:pt x="7977" y="8879"/>
                      </a:cubicBezTo>
                      <a:cubicBezTo>
                        <a:pt x="6946" y="10175"/>
                        <a:pt x="6082" y="11604"/>
                        <a:pt x="5451" y="13133"/>
                      </a:cubicBezTo>
                      <a:cubicBezTo>
                        <a:pt x="5204" y="13573"/>
                        <a:pt x="4411" y="13899"/>
                        <a:pt x="4388" y="14468"/>
                      </a:cubicBezTo>
                      <a:lnTo>
                        <a:pt x="4388" y="14468"/>
                      </a:lnTo>
                      <a:cubicBezTo>
                        <a:pt x="4381" y="14424"/>
                        <a:pt x="4379" y="14377"/>
                        <a:pt x="4387" y="14329"/>
                      </a:cubicBezTo>
                      <a:lnTo>
                        <a:pt x="4387" y="14329"/>
                      </a:lnTo>
                      <a:cubicBezTo>
                        <a:pt x="4316" y="14401"/>
                        <a:pt x="4261" y="14611"/>
                        <a:pt x="4199" y="14611"/>
                      </a:cubicBezTo>
                      <a:cubicBezTo>
                        <a:pt x="4175" y="14611"/>
                        <a:pt x="4149" y="14579"/>
                        <a:pt x="4121" y="14496"/>
                      </a:cubicBezTo>
                      <a:cubicBezTo>
                        <a:pt x="3951" y="14347"/>
                        <a:pt x="3828" y="14287"/>
                        <a:pt x="3734" y="14287"/>
                      </a:cubicBezTo>
                      <a:cubicBezTo>
                        <a:pt x="3390" y="14287"/>
                        <a:pt x="3450" y="15096"/>
                        <a:pt x="3058" y="15227"/>
                      </a:cubicBezTo>
                      <a:cubicBezTo>
                        <a:pt x="3031" y="15238"/>
                        <a:pt x="3000" y="15241"/>
                        <a:pt x="2967" y="15241"/>
                      </a:cubicBezTo>
                      <a:cubicBezTo>
                        <a:pt x="2893" y="15241"/>
                        <a:pt x="2808" y="15222"/>
                        <a:pt x="2730" y="15222"/>
                      </a:cubicBezTo>
                      <a:cubicBezTo>
                        <a:pt x="2630" y="15222"/>
                        <a:pt x="2540" y="15253"/>
                        <a:pt x="2493" y="15393"/>
                      </a:cubicBezTo>
                      <a:cubicBezTo>
                        <a:pt x="1795" y="15725"/>
                        <a:pt x="1197" y="17088"/>
                        <a:pt x="1130" y="17753"/>
                      </a:cubicBezTo>
                      <a:cubicBezTo>
                        <a:pt x="1496" y="18384"/>
                        <a:pt x="133" y="19082"/>
                        <a:pt x="831" y="19248"/>
                      </a:cubicBezTo>
                      <a:cubicBezTo>
                        <a:pt x="931" y="19713"/>
                        <a:pt x="864" y="20179"/>
                        <a:pt x="732" y="20611"/>
                      </a:cubicBezTo>
                      <a:cubicBezTo>
                        <a:pt x="1263" y="21143"/>
                        <a:pt x="0" y="20810"/>
                        <a:pt x="1197" y="21973"/>
                      </a:cubicBezTo>
                      <a:cubicBezTo>
                        <a:pt x="1729" y="23934"/>
                        <a:pt x="2194" y="26294"/>
                        <a:pt x="3523" y="28255"/>
                      </a:cubicBezTo>
                      <a:lnTo>
                        <a:pt x="3357" y="28055"/>
                      </a:lnTo>
                      <a:lnTo>
                        <a:pt x="3357" y="28055"/>
                      </a:lnTo>
                      <a:cubicBezTo>
                        <a:pt x="3324" y="28554"/>
                        <a:pt x="3789" y="28753"/>
                        <a:pt x="4055" y="29052"/>
                      </a:cubicBezTo>
                      <a:cubicBezTo>
                        <a:pt x="3922" y="29218"/>
                        <a:pt x="4088" y="29318"/>
                        <a:pt x="4188" y="29318"/>
                      </a:cubicBezTo>
                      <a:cubicBezTo>
                        <a:pt x="4208" y="29325"/>
                        <a:pt x="4223" y="29328"/>
                        <a:pt x="4236" y="29328"/>
                      </a:cubicBezTo>
                      <a:cubicBezTo>
                        <a:pt x="4345" y="29328"/>
                        <a:pt x="4171" y="29086"/>
                        <a:pt x="4321" y="29086"/>
                      </a:cubicBezTo>
                      <a:cubicBezTo>
                        <a:pt x="4753" y="30016"/>
                        <a:pt x="5351" y="30814"/>
                        <a:pt x="6149" y="31445"/>
                      </a:cubicBezTo>
                      <a:cubicBezTo>
                        <a:pt x="6248" y="32110"/>
                        <a:pt x="6847" y="32376"/>
                        <a:pt x="7312" y="32841"/>
                      </a:cubicBezTo>
                      <a:cubicBezTo>
                        <a:pt x="7975" y="33331"/>
                        <a:pt x="8414" y="34598"/>
                        <a:pt x="9278" y="34598"/>
                      </a:cubicBezTo>
                      <a:cubicBezTo>
                        <a:pt x="9410" y="34598"/>
                        <a:pt x="9551" y="34569"/>
                        <a:pt x="9705" y="34503"/>
                      </a:cubicBezTo>
                      <a:cubicBezTo>
                        <a:pt x="9838" y="35001"/>
                        <a:pt x="10403" y="34503"/>
                        <a:pt x="9871" y="35101"/>
                      </a:cubicBezTo>
                      <a:cubicBezTo>
                        <a:pt x="9992" y="35017"/>
                        <a:pt x="10107" y="34988"/>
                        <a:pt x="10220" y="34988"/>
                      </a:cubicBezTo>
                      <a:cubicBezTo>
                        <a:pt x="10480" y="34988"/>
                        <a:pt x="10728" y="35142"/>
                        <a:pt x="10999" y="35142"/>
                      </a:cubicBezTo>
                      <a:cubicBezTo>
                        <a:pt x="11033" y="35142"/>
                        <a:pt x="11066" y="35139"/>
                        <a:pt x="11101" y="35134"/>
                      </a:cubicBezTo>
                      <a:lnTo>
                        <a:pt x="11101" y="35134"/>
                      </a:lnTo>
                      <a:cubicBezTo>
                        <a:pt x="9937" y="35433"/>
                        <a:pt x="12762" y="35965"/>
                        <a:pt x="12762" y="36497"/>
                      </a:cubicBezTo>
                      <a:cubicBezTo>
                        <a:pt x="12829" y="36829"/>
                        <a:pt x="13460" y="36696"/>
                        <a:pt x="13327" y="37029"/>
                      </a:cubicBezTo>
                      <a:cubicBezTo>
                        <a:pt x="13294" y="37128"/>
                        <a:pt x="13494" y="37261"/>
                        <a:pt x="13560" y="37261"/>
                      </a:cubicBezTo>
                      <a:cubicBezTo>
                        <a:pt x="13584" y="37267"/>
                        <a:pt x="13604" y="37270"/>
                        <a:pt x="13620" y="37270"/>
                      </a:cubicBezTo>
                      <a:cubicBezTo>
                        <a:pt x="13761" y="37270"/>
                        <a:pt x="13598" y="37053"/>
                        <a:pt x="13783" y="37053"/>
                      </a:cubicBezTo>
                      <a:cubicBezTo>
                        <a:pt x="13803" y="37053"/>
                        <a:pt x="13829" y="37056"/>
                        <a:pt x="13859" y="37062"/>
                      </a:cubicBezTo>
                      <a:cubicBezTo>
                        <a:pt x="13859" y="37229"/>
                        <a:pt x="13906" y="37303"/>
                        <a:pt x="14019" y="37303"/>
                      </a:cubicBezTo>
                      <a:cubicBezTo>
                        <a:pt x="14040" y="37303"/>
                        <a:pt x="14065" y="37300"/>
                        <a:pt x="14092" y="37294"/>
                      </a:cubicBezTo>
                      <a:cubicBezTo>
                        <a:pt x="14130" y="37485"/>
                        <a:pt x="14179" y="37556"/>
                        <a:pt x="14252" y="37556"/>
                      </a:cubicBezTo>
                      <a:cubicBezTo>
                        <a:pt x="14306" y="37556"/>
                        <a:pt x="14373" y="37517"/>
                        <a:pt x="14457" y="37461"/>
                      </a:cubicBezTo>
                      <a:cubicBezTo>
                        <a:pt x="14657" y="38358"/>
                        <a:pt x="15554" y="37992"/>
                        <a:pt x="16053" y="38591"/>
                      </a:cubicBezTo>
                      <a:cubicBezTo>
                        <a:pt x="17016" y="39654"/>
                        <a:pt x="18878" y="39654"/>
                        <a:pt x="20340" y="40219"/>
                      </a:cubicBezTo>
                      <a:cubicBezTo>
                        <a:pt x="20732" y="40271"/>
                        <a:pt x="21001" y="40468"/>
                        <a:pt x="21325" y="40468"/>
                      </a:cubicBezTo>
                      <a:cubicBezTo>
                        <a:pt x="21413" y="40468"/>
                        <a:pt x="21504" y="40454"/>
                        <a:pt x="21603" y="40418"/>
                      </a:cubicBezTo>
                      <a:cubicBezTo>
                        <a:pt x="22064" y="40580"/>
                        <a:pt x="22557" y="40645"/>
                        <a:pt x="23064" y="40645"/>
                      </a:cubicBezTo>
                      <a:cubicBezTo>
                        <a:pt x="24019" y="40645"/>
                        <a:pt x="25023" y="40413"/>
                        <a:pt x="25956" y="40153"/>
                      </a:cubicBezTo>
                      <a:lnTo>
                        <a:pt x="25956" y="40153"/>
                      </a:lnTo>
                      <a:cubicBezTo>
                        <a:pt x="26355" y="40252"/>
                        <a:pt x="25890" y="40319"/>
                        <a:pt x="25923" y="40485"/>
                      </a:cubicBezTo>
                      <a:cubicBezTo>
                        <a:pt x="25999" y="40517"/>
                        <a:pt x="26141" y="40539"/>
                        <a:pt x="26289" y="40539"/>
                      </a:cubicBezTo>
                      <a:cubicBezTo>
                        <a:pt x="26598" y="40539"/>
                        <a:pt x="26934" y="40444"/>
                        <a:pt x="26754" y="40153"/>
                      </a:cubicBezTo>
                      <a:lnTo>
                        <a:pt x="26754" y="40153"/>
                      </a:lnTo>
                      <a:cubicBezTo>
                        <a:pt x="26912" y="40378"/>
                        <a:pt x="27178" y="40512"/>
                        <a:pt x="27446" y="40512"/>
                      </a:cubicBezTo>
                      <a:cubicBezTo>
                        <a:pt x="27573" y="40512"/>
                        <a:pt x="27700" y="40482"/>
                        <a:pt x="27818" y="40418"/>
                      </a:cubicBezTo>
                      <a:cubicBezTo>
                        <a:pt x="26355" y="39787"/>
                        <a:pt x="29313" y="39721"/>
                        <a:pt x="30044" y="39521"/>
                      </a:cubicBezTo>
                      <a:cubicBezTo>
                        <a:pt x="30217" y="39636"/>
                        <a:pt x="30374" y="39683"/>
                        <a:pt x="30520" y="39683"/>
                      </a:cubicBezTo>
                      <a:cubicBezTo>
                        <a:pt x="30826" y="39683"/>
                        <a:pt x="31085" y="39479"/>
                        <a:pt x="31339" y="39271"/>
                      </a:cubicBezTo>
                      <a:lnTo>
                        <a:pt x="31339" y="39271"/>
                      </a:lnTo>
                      <a:cubicBezTo>
                        <a:pt x="31277" y="39339"/>
                        <a:pt x="31222" y="39412"/>
                        <a:pt x="31174" y="39488"/>
                      </a:cubicBezTo>
                      <a:cubicBezTo>
                        <a:pt x="34465" y="38159"/>
                        <a:pt x="38619" y="38657"/>
                        <a:pt x="40812" y="35467"/>
                      </a:cubicBezTo>
                      <a:cubicBezTo>
                        <a:pt x="41211" y="35267"/>
                        <a:pt x="41809" y="35201"/>
                        <a:pt x="41710" y="34569"/>
                      </a:cubicBezTo>
                      <a:cubicBezTo>
                        <a:pt x="42108" y="34370"/>
                        <a:pt x="42241" y="33572"/>
                        <a:pt x="42474" y="33140"/>
                      </a:cubicBezTo>
                      <a:cubicBezTo>
                        <a:pt x="42474" y="33173"/>
                        <a:pt x="42474" y="33173"/>
                        <a:pt x="42474" y="33207"/>
                      </a:cubicBezTo>
                      <a:cubicBezTo>
                        <a:pt x="43105" y="32110"/>
                        <a:pt x="43637" y="30947"/>
                        <a:pt x="44136" y="29783"/>
                      </a:cubicBezTo>
                      <a:cubicBezTo>
                        <a:pt x="46329" y="25962"/>
                        <a:pt x="46562" y="21442"/>
                        <a:pt x="46362" y="17121"/>
                      </a:cubicBezTo>
                      <a:cubicBezTo>
                        <a:pt x="46396" y="10740"/>
                        <a:pt x="40812" y="6353"/>
                        <a:pt x="36027" y="3096"/>
                      </a:cubicBezTo>
                      <a:lnTo>
                        <a:pt x="36159" y="3096"/>
                      </a:lnTo>
                      <a:cubicBezTo>
                        <a:pt x="31806" y="404"/>
                        <a:pt x="25092" y="205"/>
                        <a:pt x="20506" y="138"/>
                      </a:cubicBezTo>
                      <a:cubicBezTo>
                        <a:pt x="20135" y="44"/>
                        <a:pt x="19728" y="1"/>
                        <a:pt x="19298"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503750" y="5042225"/>
                  <a:ext cx="5850" cy="4200"/>
                </a:xfrm>
                <a:custGeom>
                  <a:avLst/>
                  <a:gdLst/>
                  <a:ahLst/>
                  <a:cxnLst/>
                  <a:rect l="l" t="t" r="r" b="b"/>
                  <a:pathLst>
                    <a:path w="234" h="168" extrusionOk="0">
                      <a:moveTo>
                        <a:pt x="134" y="1"/>
                      </a:moveTo>
                      <a:cubicBezTo>
                        <a:pt x="1" y="1"/>
                        <a:pt x="34" y="134"/>
                        <a:pt x="134" y="167"/>
                      </a:cubicBezTo>
                      <a:cubicBezTo>
                        <a:pt x="233" y="101"/>
                        <a:pt x="233" y="34"/>
                        <a:pt x="134"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443825" y="4392550"/>
                  <a:ext cx="23275" cy="23850"/>
                </a:xfrm>
                <a:custGeom>
                  <a:avLst/>
                  <a:gdLst/>
                  <a:ahLst/>
                  <a:cxnLst/>
                  <a:rect l="l" t="t" r="r" b="b"/>
                  <a:pathLst>
                    <a:path w="931" h="954" extrusionOk="0">
                      <a:moveTo>
                        <a:pt x="738" y="0"/>
                      </a:moveTo>
                      <a:cubicBezTo>
                        <a:pt x="708" y="0"/>
                        <a:pt x="665" y="10"/>
                        <a:pt x="603" y="32"/>
                      </a:cubicBezTo>
                      <a:cubicBezTo>
                        <a:pt x="302" y="379"/>
                        <a:pt x="1" y="953"/>
                        <a:pt x="139" y="953"/>
                      </a:cubicBezTo>
                      <a:cubicBezTo>
                        <a:pt x="199" y="953"/>
                        <a:pt x="342" y="845"/>
                        <a:pt x="603" y="564"/>
                      </a:cubicBezTo>
                      <a:cubicBezTo>
                        <a:pt x="517" y="419"/>
                        <a:pt x="930" y="0"/>
                        <a:pt x="738"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443100" y="4420750"/>
                  <a:ext cx="7500" cy="8325"/>
                </a:xfrm>
                <a:custGeom>
                  <a:avLst/>
                  <a:gdLst/>
                  <a:ahLst/>
                  <a:cxnLst/>
                  <a:rect l="l" t="t" r="r" b="b"/>
                  <a:pathLst>
                    <a:path w="300" h="333" extrusionOk="0">
                      <a:moveTo>
                        <a:pt x="267" y="1"/>
                      </a:moveTo>
                      <a:lnTo>
                        <a:pt x="267" y="1"/>
                      </a:lnTo>
                      <a:cubicBezTo>
                        <a:pt x="100" y="34"/>
                        <a:pt x="34" y="100"/>
                        <a:pt x="1" y="333"/>
                      </a:cubicBezTo>
                      <a:cubicBezTo>
                        <a:pt x="167" y="233"/>
                        <a:pt x="300" y="200"/>
                        <a:pt x="267"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422325" y="4458150"/>
                  <a:ext cx="6725" cy="4700"/>
                </a:xfrm>
                <a:custGeom>
                  <a:avLst/>
                  <a:gdLst/>
                  <a:ahLst/>
                  <a:cxnLst/>
                  <a:rect l="l" t="t" r="r" b="b"/>
                  <a:pathLst>
                    <a:path w="269" h="188" extrusionOk="0">
                      <a:moveTo>
                        <a:pt x="101" y="0"/>
                      </a:moveTo>
                      <a:lnTo>
                        <a:pt x="101" y="0"/>
                      </a:lnTo>
                      <a:cubicBezTo>
                        <a:pt x="67" y="33"/>
                        <a:pt x="1" y="67"/>
                        <a:pt x="1" y="100"/>
                      </a:cubicBezTo>
                      <a:cubicBezTo>
                        <a:pt x="1" y="164"/>
                        <a:pt x="26" y="188"/>
                        <a:pt x="58" y="188"/>
                      </a:cubicBezTo>
                      <a:cubicBezTo>
                        <a:pt x="141" y="188"/>
                        <a:pt x="269" y="24"/>
                        <a:pt x="101"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400725" y="4479950"/>
                  <a:ext cx="5350" cy="3625"/>
                </a:xfrm>
                <a:custGeom>
                  <a:avLst/>
                  <a:gdLst/>
                  <a:ahLst/>
                  <a:cxnLst/>
                  <a:rect l="l" t="t" r="r" b="b"/>
                  <a:pathLst>
                    <a:path w="214" h="145" extrusionOk="0">
                      <a:moveTo>
                        <a:pt x="172" y="1"/>
                      </a:moveTo>
                      <a:cubicBezTo>
                        <a:pt x="131" y="1"/>
                        <a:pt x="60" y="52"/>
                        <a:pt x="1" y="92"/>
                      </a:cubicBezTo>
                      <a:cubicBezTo>
                        <a:pt x="27" y="131"/>
                        <a:pt x="53" y="145"/>
                        <a:pt x="79" y="145"/>
                      </a:cubicBezTo>
                      <a:cubicBezTo>
                        <a:pt x="119" y="145"/>
                        <a:pt x="160" y="112"/>
                        <a:pt x="200" y="92"/>
                      </a:cubicBezTo>
                      <a:cubicBezTo>
                        <a:pt x="214" y="25"/>
                        <a:pt x="200" y="1"/>
                        <a:pt x="172"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619250" y="4286150"/>
                  <a:ext cx="9150" cy="10000"/>
                </a:xfrm>
                <a:custGeom>
                  <a:avLst/>
                  <a:gdLst/>
                  <a:ahLst/>
                  <a:cxnLst/>
                  <a:rect l="l" t="t" r="r" b="b"/>
                  <a:pathLst>
                    <a:path w="366" h="400" extrusionOk="0">
                      <a:moveTo>
                        <a:pt x="366" y="1"/>
                      </a:moveTo>
                      <a:lnTo>
                        <a:pt x="366" y="1"/>
                      </a:lnTo>
                      <a:cubicBezTo>
                        <a:pt x="167" y="67"/>
                        <a:pt x="34" y="134"/>
                        <a:pt x="0" y="399"/>
                      </a:cubicBezTo>
                      <a:cubicBezTo>
                        <a:pt x="266" y="333"/>
                        <a:pt x="366" y="233"/>
                        <a:pt x="366"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9" name="Google Shape;79;p2"/>
            <p:cNvGrpSpPr/>
            <p:nvPr/>
          </p:nvGrpSpPr>
          <p:grpSpPr>
            <a:xfrm rot="2440891">
              <a:off x="8538615" y="4397981"/>
              <a:ext cx="424318" cy="323249"/>
              <a:chOff x="2213900" y="503525"/>
              <a:chExt cx="1369275" cy="1043125"/>
            </a:xfrm>
          </p:grpSpPr>
          <p:sp>
            <p:nvSpPr>
              <p:cNvPr id="80" name="Google Shape;80;p2"/>
              <p:cNvSpPr/>
              <p:nvPr/>
            </p:nvSpPr>
            <p:spPr>
              <a:xfrm>
                <a:off x="2213900" y="503525"/>
                <a:ext cx="1369275" cy="1043125"/>
              </a:xfrm>
              <a:custGeom>
                <a:avLst/>
                <a:gdLst/>
                <a:ahLst/>
                <a:cxnLst/>
                <a:rect l="l" t="t" r="r" b="b"/>
                <a:pathLst>
                  <a:path w="54771" h="41725" extrusionOk="0">
                    <a:moveTo>
                      <a:pt x="11962" y="12574"/>
                    </a:moveTo>
                    <a:lnTo>
                      <a:pt x="11962" y="12574"/>
                    </a:lnTo>
                    <a:cubicBezTo>
                      <a:pt x="11950" y="12618"/>
                      <a:pt x="11909" y="12685"/>
                      <a:pt x="11859" y="12727"/>
                    </a:cubicBezTo>
                    <a:lnTo>
                      <a:pt x="11859" y="12727"/>
                    </a:lnTo>
                    <a:cubicBezTo>
                      <a:pt x="11896" y="12667"/>
                      <a:pt x="11948" y="12620"/>
                      <a:pt x="11962" y="12574"/>
                    </a:cubicBezTo>
                    <a:close/>
                    <a:moveTo>
                      <a:pt x="11732" y="12751"/>
                    </a:moveTo>
                    <a:lnTo>
                      <a:pt x="11772" y="12765"/>
                    </a:lnTo>
                    <a:lnTo>
                      <a:pt x="11772" y="12765"/>
                    </a:lnTo>
                    <a:cubicBezTo>
                      <a:pt x="11759" y="12764"/>
                      <a:pt x="11745" y="12760"/>
                      <a:pt x="11732" y="12751"/>
                    </a:cubicBezTo>
                    <a:close/>
                    <a:moveTo>
                      <a:pt x="44634" y="19166"/>
                    </a:moveTo>
                    <a:cubicBezTo>
                      <a:pt x="44620" y="19205"/>
                      <a:pt x="44599" y="19242"/>
                      <a:pt x="44575" y="19274"/>
                    </a:cubicBezTo>
                    <a:lnTo>
                      <a:pt x="44575" y="19274"/>
                    </a:lnTo>
                    <a:cubicBezTo>
                      <a:pt x="44598" y="19238"/>
                      <a:pt x="44616" y="19202"/>
                      <a:pt x="44634" y="19166"/>
                    </a:cubicBezTo>
                    <a:close/>
                    <a:moveTo>
                      <a:pt x="23806" y="0"/>
                    </a:moveTo>
                    <a:cubicBezTo>
                      <a:pt x="22001" y="0"/>
                      <a:pt x="20253" y="485"/>
                      <a:pt x="18612" y="1817"/>
                    </a:cubicBezTo>
                    <a:cubicBezTo>
                      <a:pt x="14026" y="3512"/>
                      <a:pt x="12796" y="8863"/>
                      <a:pt x="10735" y="12785"/>
                    </a:cubicBezTo>
                    <a:cubicBezTo>
                      <a:pt x="6780" y="17271"/>
                      <a:pt x="1" y="23353"/>
                      <a:pt x="1995" y="29701"/>
                    </a:cubicBezTo>
                    <a:cubicBezTo>
                      <a:pt x="2560" y="30798"/>
                      <a:pt x="1928" y="32459"/>
                      <a:pt x="2393" y="33789"/>
                    </a:cubicBezTo>
                    <a:cubicBezTo>
                      <a:pt x="4454" y="35251"/>
                      <a:pt x="4687" y="37943"/>
                      <a:pt x="6913" y="39339"/>
                    </a:cubicBezTo>
                    <a:cubicBezTo>
                      <a:pt x="7276" y="39312"/>
                      <a:pt x="7616" y="39253"/>
                      <a:pt x="7931" y="39253"/>
                    </a:cubicBezTo>
                    <a:cubicBezTo>
                      <a:pt x="8395" y="39253"/>
                      <a:pt x="8803" y="39382"/>
                      <a:pt x="9140" y="39937"/>
                    </a:cubicBezTo>
                    <a:cubicBezTo>
                      <a:pt x="10799" y="41299"/>
                      <a:pt x="12814" y="41725"/>
                      <a:pt x="14908" y="41725"/>
                    </a:cubicBezTo>
                    <a:cubicBezTo>
                      <a:pt x="17515" y="41725"/>
                      <a:pt x="20245" y="41066"/>
                      <a:pt x="22567" y="40735"/>
                    </a:cubicBezTo>
                    <a:cubicBezTo>
                      <a:pt x="28383" y="38973"/>
                      <a:pt x="34531" y="40070"/>
                      <a:pt x="40447" y="38940"/>
                    </a:cubicBezTo>
                    <a:cubicBezTo>
                      <a:pt x="45598" y="37112"/>
                      <a:pt x="51315" y="35450"/>
                      <a:pt x="52976" y="29933"/>
                    </a:cubicBezTo>
                    <a:cubicBezTo>
                      <a:pt x="52411" y="28205"/>
                      <a:pt x="54405" y="27408"/>
                      <a:pt x="54638" y="25979"/>
                    </a:cubicBezTo>
                    <a:cubicBezTo>
                      <a:pt x="54705" y="24516"/>
                      <a:pt x="54239" y="23054"/>
                      <a:pt x="54306" y="21625"/>
                    </a:cubicBezTo>
                    <a:cubicBezTo>
                      <a:pt x="54771" y="20495"/>
                      <a:pt x="53375" y="19996"/>
                      <a:pt x="53375" y="18800"/>
                    </a:cubicBezTo>
                    <a:cubicBezTo>
                      <a:pt x="51747" y="10824"/>
                      <a:pt x="45897" y="4409"/>
                      <a:pt x="37921" y="3446"/>
                    </a:cubicBezTo>
                    <a:cubicBezTo>
                      <a:pt x="33365" y="3136"/>
                      <a:pt x="28398" y="0"/>
                      <a:pt x="23806"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366250" y="635956"/>
                <a:ext cx="1021616" cy="778276"/>
              </a:xfrm>
              <a:custGeom>
                <a:avLst/>
                <a:gdLst/>
                <a:ahLst/>
                <a:cxnLst/>
                <a:rect l="l" t="t" r="r" b="b"/>
                <a:pathLst>
                  <a:path w="54771" h="41725" extrusionOk="0">
                    <a:moveTo>
                      <a:pt x="11962" y="12574"/>
                    </a:moveTo>
                    <a:lnTo>
                      <a:pt x="11962" y="12574"/>
                    </a:lnTo>
                    <a:cubicBezTo>
                      <a:pt x="11950" y="12618"/>
                      <a:pt x="11909" y="12685"/>
                      <a:pt x="11859" y="12727"/>
                    </a:cubicBezTo>
                    <a:lnTo>
                      <a:pt x="11859" y="12727"/>
                    </a:lnTo>
                    <a:cubicBezTo>
                      <a:pt x="11896" y="12667"/>
                      <a:pt x="11948" y="12620"/>
                      <a:pt x="11962" y="12574"/>
                    </a:cubicBezTo>
                    <a:close/>
                    <a:moveTo>
                      <a:pt x="11732" y="12751"/>
                    </a:moveTo>
                    <a:lnTo>
                      <a:pt x="11772" y="12765"/>
                    </a:lnTo>
                    <a:lnTo>
                      <a:pt x="11772" y="12765"/>
                    </a:lnTo>
                    <a:cubicBezTo>
                      <a:pt x="11759" y="12764"/>
                      <a:pt x="11745" y="12760"/>
                      <a:pt x="11732" y="12751"/>
                    </a:cubicBezTo>
                    <a:close/>
                    <a:moveTo>
                      <a:pt x="44634" y="19166"/>
                    </a:moveTo>
                    <a:cubicBezTo>
                      <a:pt x="44620" y="19205"/>
                      <a:pt x="44599" y="19242"/>
                      <a:pt x="44575" y="19274"/>
                    </a:cubicBezTo>
                    <a:lnTo>
                      <a:pt x="44575" y="19274"/>
                    </a:lnTo>
                    <a:cubicBezTo>
                      <a:pt x="44598" y="19238"/>
                      <a:pt x="44616" y="19202"/>
                      <a:pt x="44634" y="19166"/>
                    </a:cubicBezTo>
                    <a:close/>
                    <a:moveTo>
                      <a:pt x="23806" y="0"/>
                    </a:moveTo>
                    <a:cubicBezTo>
                      <a:pt x="22001" y="0"/>
                      <a:pt x="20253" y="485"/>
                      <a:pt x="18612" y="1817"/>
                    </a:cubicBezTo>
                    <a:cubicBezTo>
                      <a:pt x="14026" y="3512"/>
                      <a:pt x="12796" y="8863"/>
                      <a:pt x="10735" y="12785"/>
                    </a:cubicBezTo>
                    <a:cubicBezTo>
                      <a:pt x="6780" y="17271"/>
                      <a:pt x="1" y="23353"/>
                      <a:pt x="1995" y="29701"/>
                    </a:cubicBezTo>
                    <a:cubicBezTo>
                      <a:pt x="2560" y="30798"/>
                      <a:pt x="1928" y="32459"/>
                      <a:pt x="2393" y="33789"/>
                    </a:cubicBezTo>
                    <a:cubicBezTo>
                      <a:pt x="4454" y="35251"/>
                      <a:pt x="4687" y="37943"/>
                      <a:pt x="6913" y="39339"/>
                    </a:cubicBezTo>
                    <a:cubicBezTo>
                      <a:pt x="7276" y="39312"/>
                      <a:pt x="7616" y="39253"/>
                      <a:pt x="7931" y="39253"/>
                    </a:cubicBezTo>
                    <a:cubicBezTo>
                      <a:pt x="8395" y="39253"/>
                      <a:pt x="8803" y="39382"/>
                      <a:pt x="9140" y="39937"/>
                    </a:cubicBezTo>
                    <a:cubicBezTo>
                      <a:pt x="10799" y="41299"/>
                      <a:pt x="12814" y="41725"/>
                      <a:pt x="14908" y="41725"/>
                    </a:cubicBezTo>
                    <a:cubicBezTo>
                      <a:pt x="17515" y="41725"/>
                      <a:pt x="20245" y="41066"/>
                      <a:pt x="22567" y="40735"/>
                    </a:cubicBezTo>
                    <a:cubicBezTo>
                      <a:pt x="28383" y="38973"/>
                      <a:pt x="34531" y="40070"/>
                      <a:pt x="40447" y="38940"/>
                    </a:cubicBezTo>
                    <a:cubicBezTo>
                      <a:pt x="45598" y="37112"/>
                      <a:pt x="51315" y="35450"/>
                      <a:pt x="52976" y="29933"/>
                    </a:cubicBezTo>
                    <a:cubicBezTo>
                      <a:pt x="52411" y="28205"/>
                      <a:pt x="54405" y="27408"/>
                      <a:pt x="54638" y="25979"/>
                    </a:cubicBezTo>
                    <a:cubicBezTo>
                      <a:pt x="54705" y="24516"/>
                      <a:pt x="54239" y="23054"/>
                      <a:pt x="54306" y="21625"/>
                    </a:cubicBezTo>
                    <a:cubicBezTo>
                      <a:pt x="54771" y="20495"/>
                      <a:pt x="53375" y="19996"/>
                      <a:pt x="53375" y="18800"/>
                    </a:cubicBezTo>
                    <a:cubicBezTo>
                      <a:pt x="51747" y="10824"/>
                      <a:pt x="45897" y="4409"/>
                      <a:pt x="37921" y="3446"/>
                    </a:cubicBezTo>
                    <a:cubicBezTo>
                      <a:pt x="33365" y="3136"/>
                      <a:pt x="28398" y="0"/>
                      <a:pt x="23806"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2;p2"/>
            <p:cNvGrpSpPr/>
            <p:nvPr/>
          </p:nvGrpSpPr>
          <p:grpSpPr>
            <a:xfrm rot="-1200124">
              <a:off x="6478829" y="4689219"/>
              <a:ext cx="424328" cy="323257"/>
              <a:chOff x="2213900" y="503525"/>
              <a:chExt cx="1369275" cy="1043125"/>
            </a:xfrm>
          </p:grpSpPr>
          <p:sp>
            <p:nvSpPr>
              <p:cNvPr id="83" name="Google Shape;83;p2"/>
              <p:cNvSpPr/>
              <p:nvPr/>
            </p:nvSpPr>
            <p:spPr>
              <a:xfrm>
                <a:off x="2213900" y="503525"/>
                <a:ext cx="1369275" cy="1043125"/>
              </a:xfrm>
              <a:custGeom>
                <a:avLst/>
                <a:gdLst/>
                <a:ahLst/>
                <a:cxnLst/>
                <a:rect l="l" t="t" r="r" b="b"/>
                <a:pathLst>
                  <a:path w="54771" h="41725" extrusionOk="0">
                    <a:moveTo>
                      <a:pt x="11962" y="12574"/>
                    </a:moveTo>
                    <a:lnTo>
                      <a:pt x="11962" y="12574"/>
                    </a:lnTo>
                    <a:cubicBezTo>
                      <a:pt x="11950" y="12618"/>
                      <a:pt x="11909" y="12685"/>
                      <a:pt x="11859" y="12727"/>
                    </a:cubicBezTo>
                    <a:lnTo>
                      <a:pt x="11859" y="12727"/>
                    </a:lnTo>
                    <a:cubicBezTo>
                      <a:pt x="11896" y="12667"/>
                      <a:pt x="11948" y="12620"/>
                      <a:pt x="11962" y="12574"/>
                    </a:cubicBezTo>
                    <a:close/>
                    <a:moveTo>
                      <a:pt x="11732" y="12751"/>
                    </a:moveTo>
                    <a:lnTo>
                      <a:pt x="11772" y="12765"/>
                    </a:lnTo>
                    <a:lnTo>
                      <a:pt x="11772" y="12765"/>
                    </a:lnTo>
                    <a:cubicBezTo>
                      <a:pt x="11759" y="12764"/>
                      <a:pt x="11745" y="12760"/>
                      <a:pt x="11732" y="12751"/>
                    </a:cubicBezTo>
                    <a:close/>
                    <a:moveTo>
                      <a:pt x="44634" y="19166"/>
                    </a:moveTo>
                    <a:cubicBezTo>
                      <a:pt x="44620" y="19205"/>
                      <a:pt x="44599" y="19242"/>
                      <a:pt x="44575" y="19274"/>
                    </a:cubicBezTo>
                    <a:lnTo>
                      <a:pt x="44575" y="19274"/>
                    </a:lnTo>
                    <a:cubicBezTo>
                      <a:pt x="44598" y="19238"/>
                      <a:pt x="44616" y="19202"/>
                      <a:pt x="44634" y="19166"/>
                    </a:cubicBezTo>
                    <a:close/>
                    <a:moveTo>
                      <a:pt x="23806" y="0"/>
                    </a:moveTo>
                    <a:cubicBezTo>
                      <a:pt x="22001" y="0"/>
                      <a:pt x="20253" y="485"/>
                      <a:pt x="18612" y="1817"/>
                    </a:cubicBezTo>
                    <a:cubicBezTo>
                      <a:pt x="14026" y="3512"/>
                      <a:pt x="12796" y="8863"/>
                      <a:pt x="10735" y="12785"/>
                    </a:cubicBezTo>
                    <a:cubicBezTo>
                      <a:pt x="6780" y="17271"/>
                      <a:pt x="1" y="23353"/>
                      <a:pt x="1995" y="29701"/>
                    </a:cubicBezTo>
                    <a:cubicBezTo>
                      <a:pt x="2560" y="30798"/>
                      <a:pt x="1928" y="32459"/>
                      <a:pt x="2393" y="33789"/>
                    </a:cubicBezTo>
                    <a:cubicBezTo>
                      <a:pt x="4454" y="35251"/>
                      <a:pt x="4687" y="37943"/>
                      <a:pt x="6913" y="39339"/>
                    </a:cubicBezTo>
                    <a:cubicBezTo>
                      <a:pt x="7276" y="39312"/>
                      <a:pt x="7616" y="39253"/>
                      <a:pt x="7931" y="39253"/>
                    </a:cubicBezTo>
                    <a:cubicBezTo>
                      <a:pt x="8395" y="39253"/>
                      <a:pt x="8803" y="39382"/>
                      <a:pt x="9140" y="39937"/>
                    </a:cubicBezTo>
                    <a:cubicBezTo>
                      <a:pt x="10799" y="41299"/>
                      <a:pt x="12814" y="41725"/>
                      <a:pt x="14908" y="41725"/>
                    </a:cubicBezTo>
                    <a:cubicBezTo>
                      <a:pt x="17515" y="41725"/>
                      <a:pt x="20245" y="41066"/>
                      <a:pt x="22567" y="40735"/>
                    </a:cubicBezTo>
                    <a:cubicBezTo>
                      <a:pt x="28383" y="38973"/>
                      <a:pt x="34531" y="40070"/>
                      <a:pt x="40447" y="38940"/>
                    </a:cubicBezTo>
                    <a:cubicBezTo>
                      <a:pt x="45598" y="37112"/>
                      <a:pt x="51315" y="35450"/>
                      <a:pt x="52976" y="29933"/>
                    </a:cubicBezTo>
                    <a:cubicBezTo>
                      <a:pt x="52411" y="28205"/>
                      <a:pt x="54405" y="27408"/>
                      <a:pt x="54638" y="25979"/>
                    </a:cubicBezTo>
                    <a:cubicBezTo>
                      <a:pt x="54705" y="24516"/>
                      <a:pt x="54239" y="23054"/>
                      <a:pt x="54306" y="21625"/>
                    </a:cubicBezTo>
                    <a:cubicBezTo>
                      <a:pt x="54771" y="20495"/>
                      <a:pt x="53375" y="19996"/>
                      <a:pt x="53375" y="18800"/>
                    </a:cubicBezTo>
                    <a:cubicBezTo>
                      <a:pt x="51747" y="10824"/>
                      <a:pt x="45897" y="4409"/>
                      <a:pt x="37921" y="3446"/>
                    </a:cubicBezTo>
                    <a:cubicBezTo>
                      <a:pt x="33365" y="3136"/>
                      <a:pt x="28398" y="0"/>
                      <a:pt x="23806"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366250" y="635956"/>
                <a:ext cx="1021616" cy="778276"/>
              </a:xfrm>
              <a:custGeom>
                <a:avLst/>
                <a:gdLst/>
                <a:ahLst/>
                <a:cxnLst/>
                <a:rect l="l" t="t" r="r" b="b"/>
                <a:pathLst>
                  <a:path w="54771" h="41725" extrusionOk="0">
                    <a:moveTo>
                      <a:pt x="11962" y="12574"/>
                    </a:moveTo>
                    <a:lnTo>
                      <a:pt x="11962" y="12574"/>
                    </a:lnTo>
                    <a:cubicBezTo>
                      <a:pt x="11950" y="12618"/>
                      <a:pt x="11909" y="12685"/>
                      <a:pt x="11859" y="12727"/>
                    </a:cubicBezTo>
                    <a:lnTo>
                      <a:pt x="11859" y="12727"/>
                    </a:lnTo>
                    <a:cubicBezTo>
                      <a:pt x="11896" y="12667"/>
                      <a:pt x="11948" y="12620"/>
                      <a:pt x="11962" y="12574"/>
                    </a:cubicBezTo>
                    <a:close/>
                    <a:moveTo>
                      <a:pt x="11732" y="12751"/>
                    </a:moveTo>
                    <a:lnTo>
                      <a:pt x="11772" y="12765"/>
                    </a:lnTo>
                    <a:lnTo>
                      <a:pt x="11772" y="12765"/>
                    </a:lnTo>
                    <a:cubicBezTo>
                      <a:pt x="11759" y="12764"/>
                      <a:pt x="11745" y="12760"/>
                      <a:pt x="11732" y="12751"/>
                    </a:cubicBezTo>
                    <a:close/>
                    <a:moveTo>
                      <a:pt x="44634" y="19166"/>
                    </a:moveTo>
                    <a:cubicBezTo>
                      <a:pt x="44620" y="19205"/>
                      <a:pt x="44599" y="19242"/>
                      <a:pt x="44575" y="19274"/>
                    </a:cubicBezTo>
                    <a:lnTo>
                      <a:pt x="44575" y="19274"/>
                    </a:lnTo>
                    <a:cubicBezTo>
                      <a:pt x="44598" y="19238"/>
                      <a:pt x="44616" y="19202"/>
                      <a:pt x="44634" y="19166"/>
                    </a:cubicBezTo>
                    <a:close/>
                    <a:moveTo>
                      <a:pt x="23806" y="0"/>
                    </a:moveTo>
                    <a:cubicBezTo>
                      <a:pt x="22001" y="0"/>
                      <a:pt x="20253" y="485"/>
                      <a:pt x="18612" y="1817"/>
                    </a:cubicBezTo>
                    <a:cubicBezTo>
                      <a:pt x="14026" y="3512"/>
                      <a:pt x="12796" y="8863"/>
                      <a:pt x="10735" y="12785"/>
                    </a:cubicBezTo>
                    <a:cubicBezTo>
                      <a:pt x="6780" y="17271"/>
                      <a:pt x="1" y="23353"/>
                      <a:pt x="1995" y="29701"/>
                    </a:cubicBezTo>
                    <a:cubicBezTo>
                      <a:pt x="2560" y="30798"/>
                      <a:pt x="1928" y="32459"/>
                      <a:pt x="2393" y="33789"/>
                    </a:cubicBezTo>
                    <a:cubicBezTo>
                      <a:pt x="4454" y="35251"/>
                      <a:pt x="4687" y="37943"/>
                      <a:pt x="6913" y="39339"/>
                    </a:cubicBezTo>
                    <a:cubicBezTo>
                      <a:pt x="7276" y="39312"/>
                      <a:pt x="7616" y="39253"/>
                      <a:pt x="7931" y="39253"/>
                    </a:cubicBezTo>
                    <a:cubicBezTo>
                      <a:pt x="8395" y="39253"/>
                      <a:pt x="8803" y="39382"/>
                      <a:pt x="9140" y="39937"/>
                    </a:cubicBezTo>
                    <a:cubicBezTo>
                      <a:pt x="10799" y="41299"/>
                      <a:pt x="12814" y="41725"/>
                      <a:pt x="14908" y="41725"/>
                    </a:cubicBezTo>
                    <a:cubicBezTo>
                      <a:pt x="17515" y="41725"/>
                      <a:pt x="20245" y="41066"/>
                      <a:pt x="22567" y="40735"/>
                    </a:cubicBezTo>
                    <a:cubicBezTo>
                      <a:pt x="28383" y="38973"/>
                      <a:pt x="34531" y="40070"/>
                      <a:pt x="40447" y="38940"/>
                    </a:cubicBezTo>
                    <a:cubicBezTo>
                      <a:pt x="45598" y="37112"/>
                      <a:pt x="51315" y="35450"/>
                      <a:pt x="52976" y="29933"/>
                    </a:cubicBezTo>
                    <a:cubicBezTo>
                      <a:pt x="52411" y="28205"/>
                      <a:pt x="54405" y="27408"/>
                      <a:pt x="54638" y="25979"/>
                    </a:cubicBezTo>
                    <a:cubicBezTo>
                      <a:pt x="54705" y="24516"/>
                      <a:pt x="54239" y="23054"/>
                      <a:pt x="54306" y="21625"/>
                    </a:cubicBezTo>
                    <a:cubicBezTo>
                      <a:pt x="54771" y="20495"/>
                      <a:pt x="53375" y="19996"/>
                      <a:pt x="53375" y="18800"/>
                    </a:cubicBezTo>
                    <a:cubicBezTo>
                      <a:pt x="51747" y="10824"/>
                      <a:pt x="45897" y="4409"/>
                      <a:pt x="37921" y="3446"/>
                    </a:cubicBezTo>
                    <a:cubicBezTo>
                      <a:pt x="33365" y="3136"/>
                      <a:pt x="28398" y="0"/>
                      <a:pt x="23806"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2"/>
            <p:cNvGrpSpPr/>
            <p:nvPr/>
          </p:nvGrpSpPr>
          <p:grpSpPr>
            <a:xfrm>
              <a:off x="7848784" y="1270537"/>
              <a:ext cx="424423" cy="381701"/>
              <a:chOff x="882850" y="2647922"/>
              <a:chExt cx="1064250" cy="957125"/>
            </a:xfrm>
          </p:grpSpPr>
          <p:grpSp>
            <p:nvGrpSpPr>
              <p:cNvPr id="86" name="Google Shape;86;p2"/>
              <p:cNvGrpSpPr/>
              <p:nvPr/>
            </p:nvGrpSpPr>
            <p:grpSpPr>
              <a:xfrm>
                <a:off x="882850" y="2647922"/>
                <a:ext cx="1064250" cy="957125"/>
                <a:chOff x="6069100" y="3009725"/>
                <a:chExt cx="1064250" cy="957125"/>
              </a:xfrm>
            </p:grpSpPr>
            <p:sp>
              <p:nvSpPr>
                <p:cNvPr id="87" name="Google Shape;87;p2"/>
                <p:cNvSpPr/>
                <p:nvPr/>
              </p:nvSpPr>
              <p:spPr>
                <a:xfrm>
                  <a:off x="6178775" y="3741950"/>
                  <a:ext cx="25" cy="25"/>
                </a:xfrm>
                <a:custGeom>
                  <a:avLst/>
                  <a:gdLst/>
                  <a:ahLst/>
                  <a:cxnLst/>
                  <a:rect l="l" t="t" r="r" b="b"/>
                  <a:pathLst>
                    <a:path w="1" h="1" extrusionOk="0">
                      <a:moveTo>
                        <a:pt x="0" y="0"/>
                      </a:move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2"/>
              <p:cNvGrpSpPr/>
              <p:nvPr/>
            </p:nvGrpSpPr>
            <p:grpSpPr>
              <a:xfrm rot="10800000">
                <a:off x="1008698" y="2761102"/>
                <a:ext cx="812555" cy="730765"/>
                <a:chOff x="6069100" y="3009725"/>
                <a:chExt cx="1064250" cy="957125"/>
              </a:xfrm>
            </p:grpSpPr>
            <p:sp>
              <p:nvSpPr>
                <p:cNvPr id="90" name="Google Shape;90;p2"/>
                <p:cNvSpPr/>
                <p:nvPr/>
              </p:nvSpPr>
              <p:spPr>
                <a:xfrm>
                  <a:off x="6178775" y="3741950"/>
                  <a:ext cx="25" cy="25"/>
                </a:xfrm>
                <a:custGeom>
                  <a:avLst/>
                  <a:gdLst/>
                  <a:ahLst/>
                  <a:cxnLst/>
                  <a:rect l="l" t="t" r="r" b="b"/>
                  <a:pathLst>
                    <a:path w="1" h="1" extrusionOk="0">
                      <a:moveTo>
                        <a:pt x="0" y="0"/>
                      </a:move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2" name="Google Shape;92;p2"/>
            <p:cNvGrpSpPr/>
            <p:nvPr/>
          </p:nvGrpSpPr>
          <p:grpSpPr>
            <a:xfrm>
              <a:off x="5409433" y="4352956"/>
              <a:ext cx="424423" cy="381701"/>
              <a:chOff x="882850" y="2647922"/>
              <a:chExt cx="1064250" cy="957125"/>
            </a:xfrm>
          </p:grpSpPr>
          <p:grpSp>
            <p:nvGrpSpPr>
              <p:cNvPr id="93" name="Google Shape;93;p2"/>
              <p:cNvGrpSpPr/>
              <p:nvPr/>
            </p:nvGrpSpPr>
            <p:grpSpPr>
              <a:xfrm>
                <a:off x="882850" y="2647922"/>
                <a:ext cx="1064250" cy="957125"/>
                <a:chOff x="6069100" y="3009725"/>
                <a:chExt cx="1064250" cy="957125"/>
              </a:xfrm>
            </p:grpSpPr>
            <p:sp>
              <p:nvSpPr>
                <p:cNvPr id="94" name="Google Shape;94;p2"/>
                <p:cNvSpPr/>
                <p:nvPr/>
              </p:nvSpPr>
              <p:spPr>
                <a:xfrm>
                  <a:off x="6178775" y="3741950"/>
                  <a:ext cx="25" cy="25"/>
                </a:xfrm>
                <a:custGeom>
                  <a:avLst/>
                  <a:gdLst/>
                  <a:ahLst/>
                  <a:cxnLst/>
                  <a:rect l="l" t="t" r="r" b="b"/>
                  <a:pathLst>
                    <a:path w="1" h="1" extrusionOk="0">
                      <a:moveTo>
                        <a:pt x="0" y="0"/>
                      </a:move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 name="Google Shape;96;p2"/>
              <p:cNvGrpSpPr/>
              <p:nvPr/>
            </p:nvGrpSpPr>
            <p:grpSpPr>
              <a:xfrm rot="10800000">
                <a:off x="1008698" y="2761102"/>
                <a:ext cx="812555" cy="730765"/>
                <a:chOff x="6069100" y="3009725"/>
                <a:chExt cx="1064250" cy="957125"/>
              </a:xfrm>
            </p:grpSpPr>
            <p:sp>
              <p:nvSpPr>
                <p:cNvPr id="97" name="Google Shape;97;p2"/>
                <p:cNvSpPr/>
                <p:nvPr/>
              </p:nvSpPr>
              <p:spPr>
                <a:xfrm>
                  <a:off x="6178775" y="3741950"/>
                  <a:ext cx="25" cy="25"/>
                </a:xfrm>
                <a:custGeom>
                  <a:avLst/>
                  <a:gdLst/>
                  <a:ahLst/>
                  <a:cxnLst/>
                  <a:rect l="l" t="t" r="r" b="b"/>
                  <a:pathLst>
                    <a:path w="1" h="1" extrusionOk="0">
                      <a:moveTo>
                        <a:pt x="0" y="0"/>
                      </a:move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9" name="Google Shape;99;p2"/>
            <p:cNvGrpSpPr/>
            <p:nvPr/>
          </p:nvGrpSpPr>
          <p:grpSpPr>
            <a:xfrm rot="10800000">
              <a:off x="4284024" y="4581576"/>
              <a:ext cx="424423" cy="381701"/>
              <a:chOff x="882850" y="2647922"/>
              <a:chExt cx="1064250" cy="957125"/>
            </a:xfrm>
          </p:grpSpPr>
          <p:grpSp>
            <p:nvGrpSpPr>
              <p:cNvPr id="100" name="Google Shape;100;p2"/>
              <p:cNvGrpSpPr/>
              <p:nvPr/>
            </p:nvGrpSpPr>
            <p:grpSpPr>
              <a:xfrm>
                <a:off x="882850" y="2647922"/>
                <a:ext cx="1064250" cy="957125"/>
                <a:chOff x="6069100" y="3009725"/>
                <a:chExt cx="1064250" cy="957125"/>
              </a:xfrm>
            </p:grpSpPr>
            <p:sp>
              <p:nvSpPr>
                <p:cNvPr id="101" name="Google Shape;101;p2"/>
                <p:cNvSpPr/>
                <p:nvPr/>
              </p:nvSpPr>
              <p:spPr>
                <a:xfrm>
                  <a:off x="6178775" y="3741950"/>
                  <a:ext cx="25" cy="25"/>
                </a:xfrm>
                <a:custGeom>
                  <a:avLst/>
                  <a:gdLst/>
                  <a:ahLst/>
                  <a:cxnLst/>
                  <a:rect l="l" t="t" r="r" b="b"/>
                  <a:pathLst>
                    <a:path w="1" h="1" extrusionOk="0">
                      <a:moveTo>
                        <a:pt x="0" y="0"/>
                      </a:move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103;p2"/>
              <p:cNvGrpSpPr/>
              <p:nvPr/>
            </p:nvGrpSpPr>
            <p:grpSpPr>
              <a:xfrm rot="10800000">
                <a:off x="1008698" y="2761102"/>
                <a:ext cx="812555" cy="730765"/>
                <a:chOff x="6069100" y="3009725"/>
                <a:chExt cx="1064250" cy="957125"/>
              </a:xfrm>
            </p:grpSpPr>
            <p:sp>
              <p:nvSpPr>
                <p:cNvPr id="104" name="Google Shape;104;p2"/>
                <p:cNvSpPr/>
                <p:nvPr/>
              </p:nvSpPr>
              <p:spPr>
                <a:xfrm>
                  <a:off x="6178775" y="3741950"/>
                  <a:ext cx="25" cy="25"/>
                </a:xfrm>
                <a:custGeom>
                  <a:avLst/>
                  <a:gdLst/>
                  <a:ahLst/>
                  <a:cxnLst/>
                  <a:rect l="l" t="t" r="r" b="b"/>
                  <a:pathLst>
                    <a:path w="1" h="1" extrusionOk="0">
                      <a:moveTo>
                        <a:pt x="0" y="0"/>
                      </a:move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6" name="Google Shape;106;p2"/>
            <p:cNvGrpSpPr/>
            <p:nvPr/>
          </p:nvGrpSpPr>
          <p:grpSpPr>
            <a:xfrm>
              <a:off x="4294753" y="380294"/>
              <a:ext cx="424423" cy="381701"/>
              <a:chOff x="882850" y="2647922"/>
              <a:chExt cx="1064250" cy="957125"/>
            </a:xfrm>
          </p:grpSpPr>
          <p:grpSp>
            <p:nvGrpSpPr>
              <p:cNvPr id="107" name="Google Shape;107;p2"/>
              <p:cNvGrpSpPr/>
              <p:nvPr/>
            </p:nvGrpSpPr>
            <p:grpSpPr>
              <a:xfrm>
                <a:off x="882850" y="2647922"/>
                <a:ext cx="1064250" cy="957125"/>
                <a:chOff x="6069100" y="3009725"/>
                <a:chExt cx="1064250" cy="957125"/>
              </a:xfrm>
            </p:grpSpPr>
            <p:sp>
              <p:nvSpPr>
                <p:cNvPr id="108" name="Google Shape;108;p2"/>
                <p:cNvSpPr/>
                <p:nvPr/>
              </p:nvSpPr>
              <p:spPr>
                <a:xfrm>
                  <a:off x="6178775" y="3741950"/>
                  <a:ext cx="25" cy="25"/>
                </a:xfrm>
                <a:custGeom>
                  <a:avLst/>
                  <a:gdLst/>
                  <a:ahLst/>
                  <a:cxnLst/>
                  <a:rect l="l" t="t" r="r" b="b"/>
                  <a:pathLst>
                    <a:path w="1" h="1" extrusionOk="0">
                      <a:moveTo>
                        <a:pt x="0" y="0"/>
                      </a:move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10;p2"/>
              <p:cNvGrpSpPr/>
              <p:nvPr/>
            </p:nvGrpSpPr>
            <p:grpSpPr>
              <a:xfrm rot="10800000">
                <a:off x="1008698" y="2761102"/>
                <a:ext cx="812555" cy="730765"/>
                <a:chOff x="6069100" y="3009725"/>
                <a:chExt cx="1064250" cy="957125"/>
              </a:xfrm>
            </p:grpSpPr>
            <p:sp>
              <p:nvSpPr>
                <p:cNvPr id="111" name="Google Shape;111;p2"/>
                <p:cNvSpPr/>
                <p:nvPr/>
              </p:nvSpPr>
              <p:spPr>
                <a:xfrm>
                  <a:off x="6178775" y="3741950"/>
                  <a:ext cx="25" cy="25"/>
                </a:xfrm>
                <a:custGeom>
                  <a:avLst/>
                  <a:gdLst/>
                  <a:ahLst/>
                  <a:cxnLst/>
                  <a:rect l="l" t="t" r="r" b="b"/>
                  <a:pathLst>
                    <a:path w="1" h="1" extrusionOk="0">
                      <a:moveTo>
                        <a:pt x="0" y="0"/>
                      </a:move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3" name="Google Shape;113;p2"/>
            <p:cNvGrpSpPr/>
            <p:nvPr/>
          </p:nvGrpSpPr>
          <p:grpSpPr>
            <a:xfrm>
              <a:off x="5280981" y="434285"/>
              <a:ext cx="424347" cy="431480"/>
              <a:chOff x="4023775" y="1855149"/>
              <a:chExt cx="1174825" cy="1194575"/>
            </a:xfrm>
          </p:grpSpPr>
          <p:grpSp>
            <p:nvGrpSpPr>
              <p:cNvPr id="114" name="Google Shape;114;p2"/>
              <p:cNvGrpSpPr/>
              <p:nvPr/>
            </p:nvGrpSpPr>
            <p:grpSpPr>
              <a:xfrm>
                <a:off x="4023775" y="1855149"/>
                <a:ext cx="1174825" cy="1194575"/>
                <a:chOff x="4023775" y="1778925"/>
                <a:chExt cx="1174825" cy="1194575"/>
              </a:xfrm>
            </p:grpSpPr>
            <p:sp>
              <p:nvSpPr>
                <p:cNvPr id="115" name="Google Shape;115;p2"/>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2"/>
              <p:cNvGrpSpPr/>
              <p:nvPr/>
            </p:nvGrpSpPr>
            <p:grpSpPr>
              <a:xfrm rot="10800000">
                <a:off x="4212099" y="2046639"/>
                <a:ext cx="798176" cy="811594"/>
                <a:chOff x="4023775" y="1778925"/>
                <a:chExt cx="1174825" cy="1194575"/>
              </a:xfrm>
            </p:grpSpPr>
            <p:sp>
              <p:nvSpPr>
                <p:cNvPr id="122" name="Google Shape;122;p2"/>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8" name="Google Shape;128;p2"/>
            <p:cNvGrpSpPr/>
            <p:nvPr/>
          </p:nvGrpSpPr>
          <p:grpSpPr>
            <a:xfrm>
              <a:off x="7699502" y="2709677"/>
              <a:ext cx="424347" cy="431480"/>
              <a:chOff x="4023775" y="1855149"/>
              <a:chExt cx="1174825" cy="1194575"/>
            </a:xfrm>
          </p:grpSpPr>
          <p:grpSp>
            <p:nvGrpSpPr>
              <p:cNvPr id="129" name="Google Shape;129;p2"/>
              <p:cNvGrpSpPr/>
              <p:nvPr/>
            </p:nvGrpSpPr>
            <p:grpSpPr>
              <a:xfrm>
                <a:off x="4023775" y="1855149"/>
                <a:ext cx="1174825" cy="1194575"/>
                <a:chOff x="4023775" y="1778925"/>
                <a:chExt cx="1174825" cy="1194575"/>
              </a:xfrm>
            </p:grpSpPr>
            <p:sp>
              <p:nvSpPr>
                <p:cNvPr id="130" name="Google Shape;130;p2"/>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2"/>
              <p:cNvGrpSpPr/>
              <p:nvPr/>
            </p:nvGrpSpPr>
            <p:grpSpPr>
              <a:xfrm rot="10800000">
                <a:off x="4212099" y="2046639"/>
                <a:ext cx="798176" cy="811594"/>
                <a:chOff x="4023775" y="1778925"/>
                <a:chExt cx="1174825" cy="1194575"/>
              </a:xfrm>
            </p:grpSpPr>
            <p:sp>
              <p:nvSpPr>
                <p:cNvPr id="137" name="Google Shape;137;p2"/>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3" name="Google Shape;143;p2"/>
            <p:cNvGrpSpPr/>
            <p:nvPr/>
          </p:nvGrpSpPr>
          <p:grpSpPr>
            <a:xfrm flipH="1">
              <a:off x="754942" y="1977712"/>
              <a:ext cx="424423" cy="381701"/>
              <a:chOff x="882850" y="2647922"/>
              <a:chExt cx="1064250" cy="957125"/>
            </a:xfrm>
          </p:grpSpPr>
          <p:grpSp>
            <p:nvGrpSpPr>
              <p:cNvPr id="144" name="Google Shape;144;p2"/>
              <p:cNvGrpSpPr/>
              <p:nvPr/>
            </p:nvGrpSpPr>
            <p:grpSpPr>
              <a:xfrm>
                <a:off x="882850" y="2647922"/>
                <a:ext cx="1064250" cy="957125"/>
                <a:chOff x="6069100" y="3009725"/>
                <a:chExt cx="1064250" cy="957125"/>
              </a:xfrm>
            </p:grpSpPr>
            <p:sp>
              <p:nvSpPr>
                <p:cNvPr id="145" name="Google Shape;145;p2"/>
                <p:cNvSpPr/>
                <p:nvPr/>
              </p:nvSpPr>
              <p:spPr>
                <a:xfrm>
                  <a:off x="6178775" y="3741950"/>
                  <a:ext cx="25" cy="25"/>
                </a:xfrm>
                <a:custGeom>
                  <a:avLst/>
                  <a:gdLst/>
                  <a:ahLst/>
                  <a:cxnLst/>
                  <a:rect l="l" t="t" r="r" b="b"/>
                  <a:pathLst>
                    <a:path w="1" h="1" extrusionOk="0">
                      <a:moveTo>
                        <a:pt x="0" y="0"/>
                      </a:move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2"/>
              <p:cNvGrpSpPr/>
              <p:nvPr/>
            </p:nvGrpSpPr>
            <p:grpSpPr>
              <a:xfrm rot="10800000">
                <a:off x="1008698" y="2761102"/>
                <a:ext cx="812555" cy="730765"/>
                <a:chOff x="6069100" y="3009725"/>
                <a:chExt cx="1064250" cy="957125"/>
              </a:xfrm>
            </p:grpSpPr>
            <p:sp>
              <p:nvSpPr>
                <p:cNvPr id="148" name="Google Shape;148;p2"/>
                <p:cNvSpPr/>
                <p:nvPr/>
              </p:nvSpPr>
              <p:spPr>
                <a:xfrm>
                  <a:off x="6178775" y="3741950"/>
                  <a:ext cx="25" cy="25"/>
                </a:xfrm>
                <a:custGeom>
                  <a:avLst/>
                  <a:gdLst/>
                  <a:ahLst/>
                  <a:cxnLst/>
                  <a:rect l="l" t="t" r="r" b="b"/>
                  <a:pathLst>
                    <a:path w="1" h="1" extrusionOk="0">
                      <a:moveTo>
                        <a:pt x="0" y="0"/>
                      </a:move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0" name="Google Shape;150;p2"/>
            <p:cNvGrpSpPr/>
            <p:nvPr/>
          </p:nvGrpSpPr>
          <p:grpSpPr>
            <a:xfrm flipH="1">
              <a:off x="2133529" y="323764"/>
              <a:ext cx="424347" cy="431480"/>
              <a:chOff x="4023775" y="1855149"/>
              <a:chExt cx="1174825" cy="1194575"/>
            </a:xfrm>
          </p:grpSpPr>
          <p:grpSp>
            <p:nvGrpSpPr>
              <p:cNvPr id="151" name="Google Shape;151;p2"/>
              <p:cNvGrpSpPr/>
              <p:nvPr/>
            </p:nvGrpSpPr>
            <p:grpSpPr>
              <a:xfrm>
                <a:off x="4023775" y="1855149"/>
                <a:ext cx="1174825" cy="1194575"/>
                <a:chOff x="4023775" y="1778925"/>
                <a:chExt cx="1174825" cy="1194575"/>
              </a:xfrm>
            </p:grpSpPr>
            <p:sp>
              <p:nvSpPr>
                <p:cNvPr id="152" name="Google Shape;152;p2"/>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58;p2"/>
              <p:cNvGrpSpPr/>
              <p:nvPr/>
            </p:nvGrpSpPr>
            <p:grpSpPr>
              <a:xfrm rot="10800000">
                <a:off x="4212099" y="2046639"/>
                <a:ext cx="798176" cy="811594"/>
                <a:chOff x="4023775" y="1778925"/>
                <a:chExt cx="1174825" cy="1194575"/>
              </a:xfrm>
            </p:grpSpPr>
            <p:sp>
              <p:nvSpPr>
                <p:cNvPr id="159" name="Google Shape;159;p2"/>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4151667" y="1982309"/>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 name="Google Shape;165;p2"/>
            <p:cNvGrpSpPr/>
            <p:nvPr/>
          </p:nvGrpSpPr>
          <p:grpSpPr>
            <a:xfrm flipH="1">
              <a:off x="330596" y="1046299"/>
              <a:ext cx="424347" cy="431480"/>
              <a:chOff x="4023775" y="1855149"/>
              <a:chExt cx="1174825" cy="1194575"/>
            </a:xfrm>
          </p:grpSpPr>
          <p:grpSp>
            <p:nvGrpSpPr>
              <p:cNvPr id="166" name="Google Shape;166;p2"/>
              <p:cNvGrpSpPr/>
              <p:nvPr/>
            </p:nvGrpSpPr>
            <p:grpSpPr>
              <a:xfrm>
                <a:off x="4023775" y="1855149"/>
                <a:ext cx="1174825" cy="1194575"/>
                <a:chOff x="4023775" y="1778925"/>
                <a:chExt cx="1174825" cy="1194575"/>
              </a:xfrm>
            </p:grpSpPr>
            <p:sp>
              <p:nvSpPr>
                <p:cNvPr id="167" name="Google Shape;167;p2"/>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 name="Google Shape;173;p2"/>
              <p:cNvGrpSpPr/>
              <p:nvPr/>
            </p:nvGrpSpPr>
            <p:grpSpPr>
              <a:xfrm rot="10800000">
                <a:off x="4212099" y="2046639"/>
                <a:ext cx="798176" cy="811594"/>
                <a:chOff x="4023775" y="1778925"/>
                <a:chExt cx="1174825" cy="1194575"/>
              </a:xfrm>
            </p:grpSpPr>
            <p:sp>
              <p:nvSpPr>
                <p:cNvPr id="174" name="Google Shape;174;p2"/>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0" name="Google Shape;180;p2"/>
            <p:cNvGrpSpPr/>
            <p:nvPr/>
          </p:nvGrpSpPr>
          <p:grpSpPr>
            <a:xfrm rot="-1799742" flipH="1">
              <a:off x="888664" y="151798"/>
              <a:ext cx="424377" cy="335756"/>
              <a:chOff x="4414850" y="3021000"/>
              <a:chExt cx="1302400" cy="1030425"/>
            </a:xfrm>
          </p:grpSpPr>
          <p:sp>
            <p:nvSpPr>
              <p:cNvPr id="181" name="Google Shape;181;p2"/>
              <p:cNvSpPr/>
              <p:nvPr/>
            </p:nvSpPr>
            <p:spPr>
              <a:xfrm>
                <a:off x="4414850" y="3021000"/>
                <a:ext cx="1302400" cy="1030425"/>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rot="10799469">
                <a:off x="4644599" y="3202812"/>
                <a:ext cx="842913" cy="666788"/>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83;p2"/>
            <p:cNvGrpSpPr/>
            <p:nvPr/>
          </p:nvGrpSpPr>
          <p:grpSpPr>
            <a:xfrm rot="2700000" flipH="1">
              <a:off x="183538" y="4440699"/>
              <a:ext cx="424367" cy="335748"/>
              <a:chOff x="4414850" y="3021000"/>
              <a:chExt cx="1302400" cy="1030425"/>
            </a:xfrm>
          </p:grpSpPr>
          <p:sp>
            <p:nvSpPr>
              <p:cNvPr id="184" name="Google Shape;184;p2"/>
              <p:cNvSpPr/>
              <p:nvPr/>
            </p:nvSpPr>
            <p:spPr>
              <a:xfrm>
                <a:off x="4414850" y="3021000"/>
                <a:ext cx="1302400" cy="1030425"/>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rot="10799469">
                <a:off x="4644599" y="3202812"/>
                <a:ext cx="842913" cy="666788"/>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186;p2"/>
            <p:cNvGrpSpPr/>
            <p:nvPr/>
          </p:nvGrpSpPr>
          <p:grpSpPr>
            <a:xfrm flipH="1">
              <a:off x="240087" y="3568189"/>
              <a:ext cx="424413" cy="370488"/>
              <a:chOff x="2133000" y="1731619"/>
              <a:chExt cx="1164050" cy="1016150"/>
            </a:xfrm>
          </p:grpSpPr>
          <p:grpSp>
            <p:nvGrpSpPr>
              <p:cNvPr id="187" name="Google Shape;187;p2"/>
              <p:cNvGrpSpPr/>
              <p:nvPr/>
            </p:nvGrpSpPr>
            <p:grpSpPr>
              <a:xfrm>
                <a:off x="2133000" y="1731619"/>
                <a:ext cx="1164050" cy="1016150"/>
                <a:chOff x="4286075" y="4175525"/>
                <a:chExt cx="1164050" cy="1016150"/>
              </a:xfrm>
            </p:grpSpPr>
            <p:sp>
              <p:nvSpPr>
                <p:cNvPr id="188" name="Google Shape;188;p2"/>
                <p:cNvSpPr/>
                <p:nvPr/>
              </p:nvSpPr>
              <p:spPr>
                <a:xfrm>
                  <a:off x="4286075" y="4175525"/>
                  <a:ext cx="1164050" cy="1016150"/>
                </a:xfrm>
                <a:custGeom>
                  <a:avLst/>
                  <a:gdLst/>
                  <a:ahLst/>
                  <a:cxnLst/>
                  <a:rect l="l" t="t" r="r" b="b"/>
                  <a:pathLst>
                    <a:path w="46562" h="40646" extrusionOk="0">
                      <a:moveTo>
                        <a:pt x="18080" y="637"/>
                      </a:moveTo>
                      <a:cubicBezTo>
                        <a:pt x="18031" y="686"/>
                        <a:pt x="17965" y="716"/>
                        <a:pt x="17893" y="729"/>
                      </a:cubicBezTo>
                      <a:lnTo>
                        <a:pt x="17893" y="729"/>
                      </a:lnTo>
                      <a:cubicBezTo>
                        <a:pt x="17956" y="693"/>
                        <a:pt x="18022" y="659"/>
                        <a:pt x="18080" y="637"/>
                      </a:cubicBezTo>
                      <a:close/>
                      <a:moveTo>
                        <a:pt x="19609" y="836"/>
                      </a:moveTo>
                      <a:cubicBezTo>
                        <a:pt x="19716" y="836"/>
                        <a:pt x="19815" y="866"/>
                        <a:pt x="19912" y="906"/>
                      </a:cubicBezTo>
                      <a:lnTo>
                        <a:pt x="19912" y="906"/>
                      </a:lnTo>
                      <a:cubicBezTo>
                        <a:pt x="19816" y="874"/>
                        <a:pt x="19716" y="852"/>
                        <a:pt x="19609" y="836"/>
                      </a:cubicBezTo>
                      <a:close/>
                      <a:moveTo>
                        <a:pt x="20163" y="1021"/>
                      </a:moveTo>
                      <a:cubicBezTo>
                        <a:pt x="20251" y="1059"/>
                        <a:pt x="20342" y="1091"/>
                        <a:pt x="20440" y="1102"/>
                      </a:cubicBezTo>
                      <a:cubicBezTo>
                        <a:pt x="20373" y="1102"/>
                        <a:pt x="20307" y="1102"/>
                        <a:pt x="20240" y="1069"/>
                      </a:cubicBezTo>
                      <a:cubicBezTo>
                        <a:pt x="20214" y="1052"/>
                        <a:pt x="20189" y="1036"/>
                        <a:pt x="20163" y="1021"/>
                      </a:cubicBezTo>
                      <a:close/>
                      <a:moveTo>
                        <a:pt x="20164" y="1426"/>
                      </a:moveTo>
                      <a:cubicBezTo>
                        <a:pt x="20137" y="1482"/>
                        <a:pt x="20089" y="1524"/>
                        <a:pt x="20033" y="1538"/>
                      </a:cubicBezTo>
                      <a:lnTo>
                        <a:pt x="20033" y="1538"/>
                      </a:lnTo>
                      <a:cubicBezTo>
                        <a:pt x="20079" y="1515"/>
                        <a:pt x="20115" y="1459"/>
                        <a:pt x="20164" y="1426"/>
                      </a:cubicBezTo>
                      <a:close/>
                      <a:moveTo>
                        <a:pt x="17681" y="2332"/>
                      </a:moveTo>
                      <a:cubicBezTo>
                        <a:pt x="17681" y="2352"/>
                        <a:pt x="17681" y="2371"/>
                        <a:pt x="17681" y="2398"/>
                      </a:cubicBezTo>
                      <a:lnTo>
                        <a:pt x="17681" y="2398"/>
                      </a:lnTo>
                      <a:cubicBezTo>
                        <a:pt x="17672" y="2355"/>
                        <a:pt x="17641" y="2341"/>
                        <a:pt x="17600" y="2341"/>
                      </a:cubicBezTo>
                      <a:cubicBezTo>
                        <a:pt x="17518" y="2341"/>
                        <a:pt x="17394" y="2398"/>
                        <a:pt x="17316" y="2398"/>
                      </a:cubicBezTo>
                      <a:cubicBezTo>
                        <a:pt x="17448" y="2365"/>
                        <a:pt x="17548" y="2332"/>
                        <a:pt x="17681" y="2332"/>
                      </a:cubicBezTo>
                      <a:close/>
                      <a:moveTo>
                        <a:pt x="16451" y="2897"/>
                      </a:moveTo>
                      <a:cubicBezTo>
                        <a:pt x="16388" y="2928"/>
                        <a:pt x="16317" y="2960"/>
                        <a:pt x="16246" y="2988"/>
                      </a:cubicBezTo>
                      <a:lnTo>
                        <a:pt x="16246" y="2988"/>
                      </a:lnTo>
                      <a:cubicBezTo>
                        <a:pt x="16310" y="2954"/>
                        <a:pt x="16378" y="2924"/>
                        <a:pt x="16451" y="2897"/>
                      </a:cubicBezTo>
                      <a:close/>
                      <a:moveTo>
                        <a:pt x="14258" y="2864"/>
                      </a:moveTo>
                      <a:cubicBezTo>
                        <a:pt x="14059" y="2997"/>
                        <a:pt x="13826" y="3096"/>
                        <a:pt x="13593" y="3163"/>
                      </a:cubicBezTo>
                      <a:cubicBezTo>
                        <a:pt x="13826" y="3096"/>
                        <a:pt x="14025" y="2997"/>
                        <a:pt x="14225" y="2864"/>
                      </a:cubicBezTo>
                      <a:close/>
                      <a:moveTo>
                        <a:pt x="13228" y="3163"/>
                      </a:moveTo>
                      <a:cubicBezTo>
                        <a:pt x="13245" y="3163"/>
                        <a:pt x="13235" y="3181"/>
                        <a:pt x="13217" y="3198"/>
                      </a:cubicBezTo>
                      <a:lnTo>
                        <a:pt x="13217" y="3198"/>
                      </a:lnTo>
                      <a:cubicBezTo>
                        <a:pt x="13223" y="3187"/>
                        <a:pt x="13228" y="3175"/>
                        <a:pt x="13228" y="3163"/>
                      </a:cubicBezTo>
                      <a:close/>
                      <a:moveTo>
                        <a:pt x="15989" y="3169"/>
                      </a:moveTo>
                      <a:cubicBezTo>
                        <a:pt x="15952" y="3243"/>
                        <a:pt x="15895" y="3312"/>
                        <a:pt x="15820" y="3362"/>
                      </a:cubicBezTo>
                      <a:cubicBezTo>
                        <a:pt x="15873" y="3288"/>
                        <a:pt x="15929" y="3225"/>
                        <a:pt x="15989" y="3169"/>
                      </a:cubicBezTo>
                      <a:close/>
                      <a:moveTo>
                        <a:pt x="13361" y="3229"/>
                      </a:moveTo>
                      <a:cubicBezTo>
                        <a:pt x="13306" y="3392"/>
                        <a:pt x="13142" y="3532"/>
                        <a:pt x="13137" y="3668"/>
                      </a:cubicBezTo>
                      <a:lnTo>
                        <a:pt x="13137" y="3668"/>
                      </a:lnTo>
                      <a:cubicBezTo>
                        <a:pt x="13131" y="3509"/>
                        <a:pt x="13305" y="3369"/>
                        <a:pt x="13361" y="3229"/>
                      </a:cubicBezTo>
                      <a:close/>
                      <a:moveTo>
                        <a:pt x="12935" y="3618"/>
                      </a:moveTo>
                      <a:cubicBezTo>
                        <a:pt x="12942" y="3641"/>
                        <a:pt x="12959" y="3661"/>
                        <a:pt x="12995" y="3661"/>
                      </a:cubicBezTo>
                      <a:cubicBezTo>
                        <a:pt x="12954" y="3661"/>
                        <a:pt x="12926" y="3674"/>
                        <a:pt x="12902" y="3692"/>
                      </a:cubicBezTo>
                      <a:lnTo>
                        <a:pt x="12902" y="3692"/>
                      </a:lnTo>
                      <a:cubicBezTo>
                        <a:pt x="12919" y="3670"/>
                        <a:pt x="12930" y="3645"/>
                        <a:pt x="12935" y="3618"/>
                      </a:cubicBezTo>
                      <a:close/>
                      <a:moveTo>
                        <a:pt x="12729" y="4060"/>
                      </a:moveTo>
                      <a:lnTo>
                        <a:pt x="12729" y="4060"/>
                      </a:lnTo>
                      <a:cubicBezTo>
                        <a:pt x="12678" y="4265"/>
                        <a:pt x="12666" y="4491"/>
                        <a:pt x="12495" y="4491"/>
                      </a:cubicBezTo>
                      <a:cubicBezTo>
                        <a:pt x="12492" y="4491"/>
                        <a:pt x="12489" y="4490"/>
                        <a:pt x="12486" y="4490"/>
                      </a:cubicBezTo>
                      <a:lnTo>
                        <a:pt x="12486" y="4490"/>
                      </a:lnTo>
                      <a:cubicBezTo>
                        <a:pt x="12635" y="4483"/>
                        <a:pt x="12654" y="4262"/>
                        <a:pt x="12729" y="4060"/>
                      </a:cubicBezTo>
                      <a:close/>
                      <a:moveTo>
                        <a:pt x="12929" y="5921"/>
                      </a:moveTo>
                      <a:cubicBezTo>
                        <a:pt x="12895" y="5954"/>
                        <a:pt x="12895" y="5954"/>
                        <a:pt x="12862" y="5954"/>
                      </a:cubicBezTo>
                      <a:lnTo>
                        <a:pt x="12862" y="5943"/>
                      </a:lnTo>
                      <a:lnTo>
                        <a:pt x="12862" y="5943"/>
                      </a:lnTo>
                      <a:cubicBezTo>
                        <a:pt x="12878" y="5930"/>
                        <a:pt x="12899" y="5921"/>
                        <a:pt x="12929" y="5921"/>
                      </a:cubicBezTo>
                      <a:close/>
                      <a:moveTo>
                        <a:pt x="10255" y="5750"/>
                      </a:moveTo>
                      <a:lnTo>
                        <a:pt x="10255" y="5750"/>
                      </a:lnTo>
                      <a:cubicBezTo>
                        <a:pt x="10178" y="5834"/>
                        <a:pt x="10100" y="5913"/>
                        <a:pt x="10016" y="5977"/>
                      </a:cubicBezTo>
                      <a:lnTo>
                        <a:pt x="10016" y="5977"/>
                      </a:lnTo>
                      <a:cubicBezTo>
                        <a:pt x="10096" y="5900"/>
                        <a:pt x="10175" y="5825"/>
                        <a:pt x="10255" y="5750"/>
                      </a:cubicBezTo>
                      <a:close/>
                      <a:moveTo>
                        <a:pt x="10678" y="6169"/>
                      </a:moveTo>
                      <a:cubicBezTo>
                        <a:pt x="10628" y="6236"/>
                        <a:pt x="10552" y="6303"/>
                        <a:pt x="10536" y="6353"/>
                      </a:cubicBezTo>
                      <a:lnTo>
                        <a:pt x="10536" y="6320"/>
                      </a:lnTo>
                      <a:cubicBezTo>
                        <a:pt x="10564" y="6277"/>
                        <a:pt x="10629" y="6223"/>
                        <a:pt x="10678" y="6169"/>
                      </a:cubicBezTo>
                      <a:close/>
                      <a:moveTo>
                        <a:pt x="10835" y="5722"/>
                      </a:moveTo>
                      <a:lnTo>
                        <a:pt x="10502" y="5988"/>
                      </a:lnTo>
                      <a:cubicBezTo>
                        <a:pt x="10303" y="6154"/>
                        <a:pt x="10104" y="6320"/>
                        <a:pt x="9937" y="6486"/>
                      </a:cubicBezTo>
                      <a:cubicBezTo>
                        <a:pt x="10203" y="6220"/>
                        <a:pt x="10502" y="5954"/>
                        <a:pt x="10835" y="5722"/>
                      </a:cubicBezTo>
                      <a:close/>
                      <a:moveTo>
                        <a:pt x="12031" y="6486"/>
                      </a:moveTo>
                      <a:lnTo>
                        <a:pt x="12031" y="6486"/>
                      </a:lnTo>
                      <a:cubicBezTo>
                        <a:pt x="12116" y="6528"/>
                        <a:pt x="12186" y="6584"/>
                        <a:pt x="12176" y="6644"/>
                      </a:cubicBezTo>
                      <a:lnTo>
                        <a:pt x="12176" y="6644"/>
                      </a:lnTo>
                      <a:cubicBezTo>
                        <a:pt x="12171" y="6584"/>
                        <a:pt x="12094" y="6528"/>
                        <a:pt x="12031" y="6486"/>
                      </a:cubicBezTo>
                      <a:close/>
                      <a:moveTo>
                        <a:pt x="15545" y="2699"/>
                      </a:moveTo>
                      <a:cubicBezTo>
                        <a:pt x="15780" y="2699"/>
                        <a:pt x="15410" y="3372"/>
                        <a:pt x="14291" y="3994"/>
                      </a:cubicBezTo>
                      <a:lnTo>
                        <a:pt x="14291" y="4027"/>
                      </a:lnTo>
                      <a:cubicBezTo>
                        <a:pt x="14456" y="3953"/>
                        <a:pt x="14578" y="3921"/>
                        <a:pt x="14661" y="3921"/>
                      </a:cubicBezTo>
                      <a:cubicBezTo>
                        <a:pt x="14913" y="3921"/>
                        <a:pt x="14807" y="4209"/>
                        <a:pt x="14457" y="4459"/>
                      </a:cubicBezTo>
                      <a:cubicBezTo>
                        <a:pt x="13826" y="4891"/>
                        <a:pt x="13261" y="5589"/>
                        <a:pt x="12463" y="5722"/>
                      </a:cubicBezTo>
                      <a:cubicBezTo>
                        <a:pt x="12663" y="5556"/>
                        <a:pt x="12895" y="5456"/>
                        <a:pt x="12962" y="5124"/>
                      </a:cubicBezTo>
                      <a:lnTo>
                        <a:pt x="12962" y="5124"/>
                      </a:lnTo>
                      <a:cubicBezTo>
                        <a:pt x="11699" y="5821"/>
                        <a:pt x="10935" y="7317"/>
                        <a:pt x="9805" y="8048"/>
                      </a:cubicBezTo>
                      <a:cubicBezTo>
                        <a:pt x="9306" y="7483"/>
                        <a:pt x="10602" y="6918"/>
                        <a:pt x="10502" y="6785"/>
                      </a:cubicBezTo>
                      <a:cubicBezTo>
                        <a:pt x="10602" y="6785"/>
                        <a:pt x="10602" y="6785"/>
                        <a:pt x="10569" y="6719"/>
                      </a:cubicBezTo>
                      <a:cubicBezTo>
                        <a:pt x="11599" y="6054"/>
                        <a:pt x="13028" y="3694"/>
                        <a:pt x="14491" y="3595"/>
                      </a:cubicBezTo>
                      <a:cubicBezTo>
                        <a:pt x="15041" y="2944"/>
                        <a:pt x="15403" y="2699"/>
                        <a:pt x="15545" y="2699"/>
                      </a:cubicBezTo>
                      <a:close/>
                      <a:moveTo>
                        <a:pt x="9738" y="8480"/>
                      </a:moveTo>
                      <a:lnTo>
                        <a:pt x="9738" y="8480"/>
                      </a:lnTo>
                      <a:cubicBezTo>
                        <a:pt x="9705" y="8580"/>
                        <a:pt x="9638" y="8646"/>
                        <a:pt x="9572" y="8646"/>
                      </a:cubicBezTo>
                      <a:cubicBezTo>
                        <a:pt x="9638" y="8613"/>
                        <a:pt x="9705" y="8547"/>
                        <a:pt x="9738" y="8480"/>
                      </a:cubicBezTo>
                      <a:close/>
                      <a:moveTo>
                        <a:pt x="8475" y="8613"/>
                      </a:moveTo>
                      <a:lnTo>
                        <a:pt x="8475" y="8646"/>
                      </a:lnTo>
                      <a:cubicBezTo>
                        <a:pt x="8442" y="8679"/>
                        <a:pt x="8409" y="8712"/>
                        <a:pt x="8376" y="8778"/>
                      </a:cubicBezTo>
                      <a:lnTo>
                        <a:pt x="8376" y="8778"/>
                      </a:lnTo>
                      <a:cubicBezTo>
                        <a:pt x="8409" y="8712"/>
                        <a:pt x="8442" y="8679"/>
                        <a:pt x="8475" y="8613"/>
                      </a:cubicBezTo>
                      <a:close/>
                      <a:moveTo>
                        <a:pt x="7977" y="9012"/>
                      </a:moveTo>
                      <a:lnTo>
                        <a:pt x="7977" y="9012"/>
                      </a:lnTo>
                      <a:cubicBezTo>
                        <a:pt x="8010" y="9045"/>
                        <a:pt x="8043" y="9078"/>
                        <a:pt x="8076" y="9145"/>
                      </a:cubicBezTo>
                      <a:cubicBezTo>
                        <a:pt x="8043" y="9112"/>
                        <a:pt x="8010" y="9045"/>
                        <a:pt x="7977" y="9012"/>
                      </a:cubicBezTo>
                      <a:close/>
                      <a:moveTo>
                        <a:pt x="17050" y="9145"/>
                      </a:moveTo>
                      <a:lnTo>
                        <a:pt x="17050" y="9145"/>
                      </a:lnTo>
                      <a:cubicBezTo>
                        <a:pt x="17263" y="9385"/>
                        <a:pt x="17219" y="9497"/>
                        <a:pt x="17021" y="9497"/>
                      </a:cubicBezTo>
                      <a:cubicBezTo>
                        <a:pt x="16973" y="9497"/>
                        <a:pt x="16915" y="9490"/>
                        <a:pt x="16850" y="9477"/>
                      </a:cubicBezTo>
                      <a:lnTo>
                        <a:pt x="16850" y="9477"/>
                      </a:lnTo>
                      <a:cubicBezTo>
                        <a:pt x="16875" y="9482"/>
                        <a:pt x="16899" y="9485"/>
                        <a:pt x="16921" y="9485"/>
                      </a:cubicBezTo>
                      <a:cubicBezTo>
                        <a:pt x="17043" y="9485"/>
                        <a:pt x="17106" y="9399"/>
                        <a:pt x="17050" y="9145"/>
                      </a:cubicBezTo>
                      <a:close/>
                      <a:moveTo>
                        <a:pt x="31871" y="9472"/>
                      </a:moveTo>
                      <a:cubicBezTo>
                        <a:pt x="31894" y="9472"/>
                        <a:pt x="31916" y="9473"/>
                        <a:pt x="31939" y="9477"/>
                      </a:cubicBezTo>
                      <a:cubicBezTo>
                        <a:pt x="31872" y="9477"/>
                        <a:pt x="31773" y="9477"/>
                        <a:pt x="31673" y="9510"/>
                      </a:cubicBezTo>
                      <a:lnTo>
                        <a:pt x="31673" y="9544"/>
                      </a:lnTo>
                      <a:lnTo>
                        <a:pt x="31468" y="9544"/>
                      </a:lnTo>
                      <a:cubicBezTo>
                        <a:pt x="31610" y="9526"/>
                        <a:pt x="31741" y="9472"/>
                        <a:pt x="31871" y="9472"/>
                      </a:cubicBezTo>
                      <a:close/>
                      <a:moveTo>
                        <a:pt x="33368" y="9643"/>
                      </a:moveTo>
                      <a:cubicBezTo>
                        <a:pt x="33600" y="9743"/>
                        <a:pt x="33634" y="9943"/>
                        <a:pt x="33767" y="10109"/>
                      </a:cubicBezTo>
                      <a:cubicBezTo>
                        <a:pt x="33700" y="10109"/>
                        <a:pt x="33567" y="10242"/>
                        <a:pt x="33501" y="10242"/>
                      </a:cubicBezTo>
                      <a:cubicBezTo>
                        <a:pt x="33733" y="10109"/>
                        <a:pt x="33600" y="9743"/>
                        <a:pt x="33368" y="9643"/>
                      </a:cubicBezTo>
                      <a:close/>
                      <a:moveTo>
                        <a:pt x="8774" y="10242"/>
                      </a:moveTo>
                      <a:lnTo>
                        <a:pt x="8243" y="11106"/>
                      </a:lnTo>
                      <a:lnTo>
                        <a:pt x="8143" y="11172"/>
                      </a:lnTo>
                      <a:cubicBezTo>
                        <a:pt x="8409" y="10873"/>
                        <a:pt x="8575" y="10541"/>
                        <a:pt x="8774" y="10242"/>
                      </a:cubicBezTo>
                      <a:close/>
                      <a:moveTo>
                        <a:pt x="6710" y="12557"/>
                      </a:moveTo>
                      <a:cubicBezTo>
                        <a:pt x="6674" y="12580"/>
                        <a:pt x="6641" y="12607"/>
                        <a:pt x="6614" y="12635"/>
                      </a:cubicBezTo>
                      <a:lnTo>
                        <a:pt x="6581" y="12668"/>
                      </a:lnTo>
                      <a:cubicBezTo>
                        <a:pt x="6615" y="12616"/>
                        <a:pt x="6658" y="12583"/>
                        <a:pt x="6710" y="12557"/>
                      </a:cubicBezTo>
                      <a:close/>
                      <a:moveTo>
                        <a:pt x="5850" y="12767"/>
                      </a:moveTo>
                      <a:cubicBezTo>
                        <a:pt x="5850" y="12799"/>
                        <a:pt x="5850" y="12801"/>
                        <a:pt x="5850" y="12828"/>
                      </a:cubicBezTo>
                      <a:lnTo>
                        <a:pt x="5850" y="12828"/>
                      </a:lnTo>
                      <a:cubicBezTo>
                        <a:pt x="5844" y="12812"/>
                        <a:pt x="5843" y="12792"/>
                        <a:pt x="5850" y="12767"/>
                      </a:cubicBezTo>
                      <a:close/>
                      <a:moveTo>
                        <a:pt x="6016" y="12867"/>
                      </a:moveTo>
                      <a:cubicBezTo>
                        <a:pt x="6005" y="12878"/>
                        <a:pt x="5979" y="12886"/>
                        <a:pt x="5951" y="12886"/>
                      </a:cubicBezTo>
                      <a:cubicBezTo>
                        <a:pt x="5926" y="12886"/>
                        <a:pt x="5900" y="12880"/>
                        <a:pt x="5880" y="12867"/>
                      </a:cubicBezTo>
                      <a:close/>
                      <a:moveTo>
                        <a:pt x="37854" y="16124"/>
                      </a:moveTo>
                      <a:cubicBezTo>
                        <a:pt x="37795" y="16183"/>
                        <a:pt x="37842" y="16296"/>
                        <a:pt x="37923" y="16296"/>
                      </a:cubicBezTo>
                      <a:lnTo>
                        <a:pt x="37923" y="16296"/>
                      </a:lnTo>
                      <a:cubicBezTo>
                        <a:pt x="37923" y="16296"/>
                        <a:pt x="37923" y="16296"/>
                        <a:pt x="37923" y="16296"/>
                      </a:cubicBezTo>
                      <a:cubicBezTo>
                        <a:pt x="37841" y="16296"/>
                        <a:pt x="37792" y="16183"/>
                        <a:pt x="37821" y="16124"/>
                      </a:cubicBezTo>
                      <a:close/>
                      <a:moveTo>
                        <a:pt x="30011" y="20877"/>
                      </a:moveTo>
                      <a:cubicBezTo>
                        <a:pt x="30011" y="20933"/>
                        <a:pt x="29947" y="20989"/>
                        <a:pt x="29880" y="21004"/>
                      </a:cubicBezTo>
                      <a:lnTo>
                        <a:pt x="29880" y="21004"/>
                      </a:lnTo>
                      <a:cubicBezTo>
                        <a:pt x="29934" y="20986"/>
                        <a:pt x="29984" y="20931"/>
                        <a:pt x="30011" y="20877"/>
                      </a:cubicBezTo>
                      <a:close/>
                      <a:moveTo>
                        <a:pt x="32105" y="23203"/>
                      </a:moveTo>
                      <a:lnTo>
                        <a:pt x="32072" y="23236"/>
                      </a:lnTo>
                      <a:lnTo>
                        <a:pt x="32038" y="23236"/>
                      </a:lnTo>
                      <a:cubicBezTo>
                        <a:pt x="32038" y="23236"/>
                        <a:pt x="32072" y="23203"/>
                        <a:pt x="32105" y="23203"/>
                      </a:cubicBezTo>
                      <a:close/>
                      <a:moveTo>
                        <a:pt x="32251" y="23187"/>
                      </a:moveTo>
                      <a:cubicBezTo>
                        <a:pt x="32366" y="23215"/>
                        <a:pt x="32476" y="23275"/>
                        <a:pt x="32570" y="23369"/>
                      </a:cubicBezTo>
                      <a:cubicBezTo>
                        <a:pt x="32537" y="23336"/>
                        <a:pt x="32537" y="23303"/>
                        <a:pt x="32537" y="23270"/>
                      </a:cubicBezTo>
                      <a:lnTo>
                        <a:pt x="32537" y="23270"/>
                      </a:lnTo>
                      <a:cubicBezTo>
                        <a:pt x="32537" y="23402"/>
                        <a:pt x="32736" y="23369"/>
                        <a:pt x="32803" y="23402"/>
                      </a:cubicBezTo>
                      <a:cubicBezTo>
                        <a:pt x="32736" y="23402"/>
                        <a:pt x="32637" y="23369"/>
                        <a:pt x="32570" y="23369"/>
                      </a:cubicBezTo>
                      <a:cubicBezTo>
                        <a:pt x="32455" y="23323"/>
                        <a:pt x="32356" y="23230"/>
                        <a:pt x="32251" y="23187"/>
                      </a:cubicBezTo>
                      <a:close/>
                      <a:moveTo>
                        <a:pt x="45698" y="24898"/>
                      </a:moveTo>
                      <a:cubicBezTo>
                        <a:pt x="45565" y="25097"/>
                        <a:pt x="45465" y="25264"/>
                        <a:pt x="45399" y="25496"/>
                      </a:cubicBezTo>
                      <a:cubicBezTo>
                        <a:pt x="45438" y="25279"/>
                        <a:pt x="45560" y="25109"/>
                        <a:pt x="45666" y="24930"/>
                      </a:cubicBezTo>
                      <a:lnTo>
                        <a:pt x="45666" y="24930"/>
                      </a:lnTo>
                      <a:lnTo>
                        <a:pt x="45698" y="24898"/>
                      </a:lnTo>
                      <a:close/>
                      <a:moveTo>
                        <a:pt x="45232" y="25862"/>
                      </a:moveTo>
                      <a:cubicBezTo>
                        <a:pt x="45166" y="26028"/>
                        <a:pt x="45199" y="26227"/>
                        <a:pt x="45299" y="26394"/>
                      </a:cubicBezTo>
                      <a:cubicBezTo>
                        <a:pt x="45133" y="26261"/>
                        <a:pt x="45199" y="26061"/>
                        <a:pt x="45199" y="25862"/>
                      </a:cubicBezTo>
                      <a:close/>
                      <a:moveTo>
                        <a:pt x="41577" y="26925"/>
                      </a:moveTo>
                      <a:cubicBezTo>
                        <a:pt x="41530" y="26937"/>
                        <a:pt x="41520" y="26969"/>
                        <a:pt x="41519" y="27009"/>
                      </a:cubicBezTo>
                      <a:lnTo>
                        <a:pt x="41519" y="27009"/>
                      </a:lnTo>
                      <a:cubicBezTo>
                        <a:pt x="41501" y="26964"/>
                        <a:pt x="41494" y="26925"/>
                        <a:pt x="41577" y="26925"/>
                      </a:cubicBezTo>
                      <a:close/>
                      <a:moveTo>
                        <a:pt x="26621" y="26992"/>
                      </a:moveTo>
                      <a:cubicBezTo>
                        <a:pt x="26821" y="27025"/>
                        <a:pt x="27020" y="27058"/>
                        <a:pt x="27219" y="27158"/>
                      </a:cubicBezTo>
                      <a:cubicBezTo>
                        <a:pt x="27020" y="27091"/>
                        <a:pt x="26821" y="27025"/>
                        <a:pt x="26588" y="26992"/>
                      </a:cubicBezTo>
                      <a:close/>
                      <a:moveTo>
                        <a:pt x="41513" y="27122"/>
                      </a:moveTo>
                      <a:cubicBezTo>
                        <a:pt x="41504" y="27163"/>
                        <a:pt x="41479" y="27202"/>
                        <a:pt x="41411" y="27224"/>
                      </a:cubicBezTo>
                      <a:cubicBezTo>
                        <a:pt x="41435" y="27199"/>
                        <a:pt x="41479" y="27156"/>
                        <a:pt x="41513" y="27122"/>
                      </a:cubicBezTo>
                      <a:close/>
                      <a:moveTo>
                        <a:pt x="4011" y="28205"/>
                      </a:moveTo>
                      <a:cubicBezTo>
                        <a:pt x="4004" y="28220"/>
                        <a:pt x="3992" y="28232"/>
                        <a:pt x="3978" y="28241"/>
                      </a:cubicBezTo>
                      <a:lnTo>
                        <a:pt x="3978" y="28241"/>
                      </a:lnTo>
                      <a:cubicBezTo>
                        <a:pt x="3990" y="28230"/>
                        <a:pt x="4001" y="28218"/>
                        <a:pt x="4011" y="28205"/>
                      </a:cubicBezTo>
                      <a:close/>
                      <a:moveTo>
                        <a:pt x="42740" y="28255"/>
                      </a:moveTo>
                      <a:cubicBezTo>
                        <a:pt x="42673" y="28321"/>
                        <a:pt x="42740" y="28421"/>
                        <a:pt x="42806" y="28421"/>
                      </a:cubicBezTo>
                      <a:cubicBezTo>
                        <a:pt x="42740" y="28421"/>
                        <a:pt x="42707" y="28388"/>
                        <a:pt x="42707" y="28321"/>
                      </a:cubicBezTo>
                      <a:cubicBezTo>
                        <a:pt x="42707" y="28288"/>
                        <a:pt x="42707" y="28255"/>
                        <a:pt x="42740" y="28255"/>
                      </a:cubicBezTo>
                      <a:close/>
                      <a:moveTo>
                        <a:pt x="29380" y="29584"/>
                      </a:moveTo>
                      <a:cubicBezTo>
                        <a:pt x="29446" y="29584"/>
                        <a:pt x="29513" y="29617"/>
                        <a:pt x="29546" y="29684"/>
                      </a:cubicBezTo>
                      <a:lnTo>
                        <a:pt x="29546" y="29717"/>
                      </a:lnTo>
                      <a:cubicBezTo>
                        <a:pt x="29546" y="29717"/>
                        <a:pt x="29546" y="29750"/>
                        <a:pt x="29513" y="29750"/>
                      </a:cubicBezTo>
                      <a:cubicBezTo>
                        <a:pt x="29579" y="29651"/>
                        <a:pt x="29446" y="29617"/>
                        <a:pt x="29380" y="29584"/>
                      </a:cubicBezTo>
                      <a:close/>
                      <a:moveTo>
                        <a:pt x="27485" y="29684"/>
                      </a:moveTo>
                      <a:cubicBezTo>
                        <a:pt x="27419" y="29783"/>
                        <a:pt x="27319" y="29817"/>
                        <a:pt x="27219" y="29850"/>
                      </a:cubicBezTo>
                      <a:cubicBezTo>
                        <a:pt x="27319" y="29817"/>
                        <a:pt x="27419" y="29750"/>
                        <a:pt x="27452" y="29684"/>
                      </a:cubicBezTo>
                      <a:close/>
                      <a:moveTo>
                        <a:pt x="28349" y="31877"/>
                      </a:moveTo>
                      <a:cubicBezTo>
                        <a:pt x="28349" y="31977"/>
                        <a:pt x="28416" y="32110"/>
                        <a:pt x="28482" y="32210"/>
                      </a:cubicBezTo>
                      <a:cubicBezTo>
                        <a:pt x="28383" y="32077"/>
                        <a:pt x="28316" y="31977"/>
                        <a:pt x="28349" y="31877"/>
                      </a:cubicBezTo>
                      <a:close/>
                      <a:moveTo>
                        <a:pt x="9107" y="33207"/>
                      </a:moveTo>
                      <a:cubicBezTo>
                        <a:pt x="9107" y="33207"/>
                        <a:pt x="9107" y="33207"/>
                        <a:pt x="9073" y="33240"/>
                      </a:cubicBezTo>
                      <a:cubicBezTo>
                        <a:pt x="9040" y="33240"/>
                        <a:pt x="9073" y="33207"/>
                        <a:pt x="9107" y="33207"/>
                      </a:cubicBezTo>
                      <a:close/>
                      <a:moveTo>
                        <a:pt x="40846" y="33971"/>
                      </a:moveTo>
                      <a:cubicBezTo>
                        <a:pt x="40818" y="33999"/>
                        <a:pt x="40766" y="34051"/>
                        <a:pt x="40710" y="34086"/>
                      </a:cubicBezTo>
                      <a:lnTo>
                        <a:pt x="40710" y="34086"/>
                      </a:lnTo>
                      <a:cubicBezTo>
                        <a:pt x="40744" y="34039"/>
                        <a:pt x="40795" y="34005"/>
                        <a:pt x="40846" y="33971"/>
                      </a:cubicBezTo>
                      <a:close/>
                      <a:moveTo>
                        <a:pt x="40679" y="34153"/>
                      </a:moveTo>
                      <a:lnTo>
                        <a:pt x="40679" y="34270"/>
                      </a:lnTo>
                      <a:cubicBezTo>
                        <a:pt x="40670" y="34224"/>
                        <a:pt x="40671" y="34186"/>
                        <a:pt x="40679" y="34153"/>
                      </a:cubicBezTo>
                      <a:close/>
                      <a:moveTo>
                        <a:pt x="31210" y="34325"/>
                      </a:moveTo>
                      <a:cubicBezTo>
                        <a:pt x="31283" y="34325"/>
                        <a:pt x="31325" y="34473"/>
                        <a:pt x="31286" y="34473"/>
                      </a:cubicBezTo>
                      <a:cubicBezTo>
                        <a:pt x="31284" y="34473"/>
                        <a:pt x="31283" y="34473"/>
                        <a:pt x="31281" y="34472"/>
                      </a:cubicBezTo>
                      <a:lnTo>
                        <a:pt x="31281" y="34472"/>
                      </a:lnTo>
                      <a:cubicBezTo>
                        <a:pt x="31293" y="34423"/>
                        <a:pt x="31249" y="34330"/>
                        <a:pt x="31204" y="34325"/>
                      </a:cubicBezTo>
                      <a:lnTo>
                        <a:pt x="31204" y="34325"/>
                      </a:lnTo>
                      <a:cubicBezTo>
                        <a:pt x="31206" y="34325"/>
                        <a:pt x="31208" y="34325"/>
                        <a:pt x="31210" y="34325"/>
                      </a:cubicBezTo>
                      <a:close/>
                      <a:moveTo>
                        <a:pt x="20639" y="34270"/>
                      </a:moveTo>
                      <a:lnTo>
                        <a:pt x="20639" y="34270"/>
                      </a:lnTo>
                      <a:cubicBezTo>
                        <a:pt x="20805" y="34270"/>
                        <a:pt x="20672" y="34436"/>
                        <a:pt x="20672" y="34536"/>
                      </a:cubicBezTo>
                      <a:lnTo>
                        <a:pt x="20639" y="34536"/>
                      </a:lnTo>
                      <a:cubicBezTo>
                        <a:pt x="20639" y="34436"/>
                        <a:pt x="20805" y="34270"/>
                        <a:pt x="20639" y="34270"/>
                      </a:cubicBezTo>
                      <a:close/>
                      <a:moveTo>
                        <a:pt x="13666" y="36498"/>
                      </a:moveTo>
                      <a:cubicBezTo>
                        <a:pt x="13667" y="36564"/>
                        <a:pt x="13584" y="36568"/>
                        <a:pt x="13527" y="36597"/>
                      </a:cubicBezTo>
                      <a:cubicBezTo>
                        <a:pt x="13584" y="36539"/>
                        <a:pt x="13666" y="36556"/>
                        <a:pt x="13666" y="36498"/>
                      </a:cubicBezTo>
                      <a:close/>
                      <a:moveTo>
                        <a:pt x="13497" y="36749"/>
                      </a:moveTo>
                      <a:cubicBezTo>
                        <a:pt x="13515" y="36763"/>
                        <a:pt x="13527" y="36788"/>
                        <a:pt x="13527" y="36829"/>
                      </a:cubicBezTo>
                      <a:cubicBezTo>
                        <a:pt x="13527" y="36803"/>
                        <a:pt x="13505" y="36776"/>
                        <a:pt x="13497" y="36749"/>
                      </a:cubicBezTo>
                      <a:close/>
                      <a:moveTo>
                        <a:pt x="15089" y="36862"/>
                      </a:moveTo>
                      <a:cubicBezTo>
                        <a:pt x="15113" y="36899"/>
                        <a:pt x="15131" y="36941"/>
                        <a:pt x="15145" y="36984"/>
                      </a:cubicBezTo>
                      <a:lnTo>
                        <a:pt x="15145" y="36984"/>
                      </a:lnTo>
                      <a:cubicBezTo>
                        <a:pt x="15128" y="36944"/>
                        <a:pt x="15109" y="36903"/>
                        <a:pt x="15089" y="36862"/>
                      </a:cubicBezTo>
                      <a:close/>
                      <a:moveTo>
                        <a:pt x="15247" y="37353"/>
                      </a:moveTo>
                      <a:cubicBezTo>
                        <a:pt x="15260" y="37380"/>
                        <a:pt x="15276" y="37406"/>
                        <a:pt x="15296" y="37428"/>
                      </a:cubicBezTo>
                      <a:lnTo>
                        <a:pt x="15296" y="37428"/>
                      </a:lnTo>
                      <a:cubicBezTo>
                        <a:pt x="15293" y="37428"/>
                        <a:pt x="15291" y="37427"/>
                        <a:pt x="15288" y="37427"/>
                      </a:cubicBezTo>
                      <a:cubicBezTo>
                        <a:pt x="15288" y="37461"/>
                        <a:pt x="15255" y="37461"/>
                        <a:pt x="15255" y="37494"/>
                      </a:cubicBezTo>
                      <a:cubicBezTo>
                        <a:pt x="15255" y="37446"/>
                        <a:pt x="15252" y="37399"/>
                        <a:pt x="15247" y="37353"/>
                      </a:cubicBezTo>
                      <a:close/>
                      <a:moveTo>
                        <a:pt x="37024" y="37461"/>
                      </a:moveTo>
                      <a:lnTo>
                        <a:pt x="37024" y="37461"/>
                      </a:lnTo>
                      <a:cubicBezTo>
                        <a:pt x="36922" y="37537"/>
                        <a:pt x="36820" y="37613"/>
                        <a:pt x="36704" y="37659"/>
                      </a:cubicBezTo>
                      <a:lnTo>
                        <a:pt x="36704" y="37659"/>
                      </a:lnTo>
                      <a:cubicBezTo>
                        <a:pt x="36806" y="37589"/>
                        <a:pt x="36913" y="37522"/>
                        <a:pt x="37024" y="37461"/>
                      </a:cubicBezTo>
                      <a:close/>
                      <a:moveTo>
                        <a:pt x="36508" y="37806"/>
                      </a:moveTo>
                      <a:lnTo>
                        <a:pt x="36508" y="37806"/>
                      </a:lnTo>
                      <a:cubicBezTo>
                        <a:pt x="36390" y="37959"/>
                        <a:pt x="36308" y="38032"/>
                        <a:pt x="36226" y="38059"/>
                      </a:cubicBezTo>
                      <a:cubicBezTo>
                        <a:pt x="36315" y="37970"/>
                        <a:pt x="36409" y="37885"/>
                        <a:pt x="36508" y="37806"/>
                      </a:cubicBezTo>
                      <a:close/>
                      <a:moveTo>
                        <a:pt x="22207" y="38185"/>
                      </a:moveTo>
                      <a:cubicBezTo>
                        <a:pt x="22229" y="38185"/>
                        <a:pt x="22250" y="38188"/>
                        <a:pt x="22269" y="38192"/>
                      </a:cubicBezTo>
                      <a:lnTo>
                        <a:pt x="22135" y="38192"/>
                      </a:lnTo>
                      <a:cubicBezTo>
                        <a:pt x="22161" y="38187"/>
                        <a:pt x="22185" y="38185"/>
                        <a:pt x="22207" y="38185"/>
                      </a:cubicBezTo>
                      <a:close/>
                      <a:moveTo>
                        <a:pt x="18809" y="38329"/>
                      </a:moveTo>
                      <a:cubicBezTo>
                        <a:pt x="18812" y="38329"/>
                        <a:pt x="18814" y="38329"/>
                        <a:pt x="18817" y="38329"/>
                      </a:cubicBezTo>
                      <a:lnTo>
                        <a:pt x="18817" y="38329"/>
                      </a:lnTo>
                      <a:lnTo>
                        <a:pt x="18612" y="38391"/>
                      </a:lnTo>
                      <a:cubicBezTo>
                        <a:pt x="18699" y="38348"/>
                        <a:pt x="18760" y="38329"/>
                        <a:pt x="18809" y="38329"/>
                      </a:cubicBezTo>
                      <a:close/>
                      <a:moveTo>
                        <a:pt x="22430" y="38301"/>
                      </a:moveTo>
                      <a:cubicBezTo>
                        <a:pt x="22453" y="38328"/>
                        <a:pt x="22476" y="38358"/>
                        <a:pt x="22500" y="38391"/>
                      </a:cubicBezTo>
                      <a:cubicBezTo>
                        <a:pt x="22470" y="38361"/>
                        <a:pt x="22447" y="38331"/>
                        <a:pt x="22430" y="38301"/>
                      </a:cubicBezTo>
                      <a:close/>
                      <a:moveTo>
                        <a:pt x="18969" y="38429"/>
                      </a:moveTo>
                      <a:cubicBezTo>
                        <a:pt x="19012" y="38483"/>
                        <a:pt x="19061" y="38553"/>
                        <a:pt x="19143" y="38624"/>
                      </a:cubicBezTo>
                      <a:cubicBezTo>
                        <a:pt x="19057" y="38581"/>
                        <a:pt x="18999" y="38510"/>
                        <a:pt x="18969" y="38429"/>
                      </a:cubicBezTo>
                      <a:close/>
                      <a:moveTo>
                        <a:pt x="23535" y="39076"/>
                      </a:moveTo>
                      <a:lnTo>
                        <a:pt x="23497" y="39089"/>
                      </a:lnTo>
                      <a:cubicBezTo>
                        <a:pt x="23511" y="39082"/>
                        <a:pt x="23524" y="39078"/>
                        <a:pt x="23535" y="39076"/>
                      </a:cubicBezTo>
                      <a:close/>
                      <a:moveTo>
                        <a:pt x="28648" y="39056"/>
                      </a:moveTo>
                      <a:cubicBezTo>
                        <a:pt x="28678" y="39056"/>
                        <a:pt x="28708" y="39083"/>
                        <a:pt x="28738" y="39137"/>
                      </a:cubicBezTo>
                      <a:lnTo>
                        <a:pt x="28738" y="39137"/>
                      </a:lnTo>
                      <a:cubicBezTo>
                        <a:pt x="28697" y="39116"/>
                        <a:pt x="28664" y="39088"/>
                        <a:pt x="28648" y="39056"/>
                      </a:cubicBezTo>
                      <a:close/>
                      <a:moveTo>
                        <a:pt x="29045" y="39125"/>
                      </a:moveTo>
                      <a:lnTo>
                        <a:pt x="29045" y="39125"/>
                      </a:lnTo>
                      <a:cubicBezTo>
                        <a:pt x="29012" y="39161"/>
                        <a:pt x="28960" y="39177"/>
                        <a:pt x="28903" y="39177"/>
                      </a:cubicBezTo>
                      <a:cubicBezTo>
                        <a:pt x="28859" y="39177"/>
                        <a:pt x="28812" y="39167"/>
                        <a:pt x="28771" y="39151"/>
                      </a:cubicBezTo>
                      <a:lnTo>
                        <a:pt x="28771" y="39151"/>
                      </a:lnTo>
                      <a:cubicBezTo>
                        <a:pt x="28787" y="39149"/>
                        <a:pt x="28805" y="39148"/>
                        <a:pt x="28822" y="39148"/>
                      </a:cubicBezTo>
                      <a:cubicBezTo>
                        <a:pt x="28862" y="39148"/>
                        <a:pt x="28903" y="39152"/>
                        <a:pt x="28940" y="39152"/>
                      </a:cubicBezTo>
                      <a:cubicBezTo>
                        <a:pt x="28982" y="39152"/>
                        <a:pt x="29020" y="39147"/>
                        <a:pt x="29045" y="39125"/>
                      </a:cubicBezTo>
                      <a:close/>
                      <a:moveTo>
                        <a:pt x="25998" y="39161"/>
                      </a:moveTo>
                      <a:lnTo>
                        <a:pt x="25998" y="39161"/>
                      </a:lnTo>
                      <a:cubicBezTo>
                        <a:pt x="25896" y="39176"/>
                        <a:pt x="25793" y="39189"/>
                        <a:pt x="25691" y="39189"/>
                      </a:cubicBezTo>
                      <a:cubicBezTo>
                        <a:pt x="25800" y="39180"/>
                        <a:pt x="25902" y="39168"/>
                        <a:pt x="25998" y="39161"/>
                      </a:cubicBezTo>
                      <a:close/>
                      <a:moveTo>
                        <a:pt x="23629" y="39140"/>
                      </a:moveTo>
                      <a:lnTo>
                        <a:pt x="23629" y="39140"/>
                      </a:lnTo>
                      <a:cubicBezTo>
                        <a:pt x="23645" y="39165"/>
                        <a:pt x="23660" y="39194"/>
                        <a:pt x="23678" y="39216"/>
                      </a:cubicBezTo>
                      <a:lnTo>
                        <a:pt x="23678" y="39216"/>
                      </a:lnTo>
                      <a:cubicBezTo>
                        <a:pt x="23659" y="39196"/>
                        <a:pt x="23643" y="39170"/>
                        <a:pt x="23629" y="39140"/>
                      </a:cubicBezTo>
                      <a:close/>
                      <a:moveTo>
                        <a:pt x="29081" y="39255"/>
                      </a:moveTo>
                      <a:cubicBezTo>
                        <a:pt x="28975" y="39255"/>
                        <a:pt x="28875" y="39255"/>
                        <a:pt x="28777" y="39258"/>
                      </a:cubicBezTo>
                      <a:lnTo>
                        <a:pt x="28777" y="39258"/>
                      </a:lnTo>
                      <a:lnTo>
                        <a:pt x="28815" y="39255"/>
                      </a:lnTo>
                      <a:close/>
                      <a:moveTo>
                        <a:pt x="26407" y="39196"/>
                      </a:moveTo>
                      <a:cubicBezTo>
                        <a:pt x="26493" y="39226"/>
                        <a:pt x="26575" y="39276"/>
                        <a:pt x="26654" y="39355"/>
                      </a:cubicBezTo>
                      <a:cubicBezTo>
                        <a:pt x="26541" y="39327"/>
                        <a:pt x="26451" y="39274"/>
                        <a:pt x="26407" y="39196"/>
                      </a:cubicBezTo>
                      <a:close/>
                      <a:moveTo>
                        <a:pt x="24527" y="39521"/>
                      </a:moveTo>
                      <a:cubicBezTo>
                        <a:pt x="24494" y="39721"/>
                        <a:pt x="24428" y="39721"/>
                        <a:pt x="24328" y="39721"/>
                      </a:cubicBezTo>
                      <a:cubicBezTo>
                        <a:pt x="24428" y="39721"/>
                        <a:pt x="24494" y="39687"/>
                        <a:pt x="24527" y="39521"/>
                      </a:cubicBezTo>
                      <a:close/>
                      <a:moveTo>
                        <a:pt x="21669" y="39852"/>
                      </a:moveTo>
                      <a:cubicBezTo>
                        <a:pt x="21685" y="39930"/>
                        <a:pt x="21727" y="39999"/>
                        <a:pt x="21783" y="40043"/>
                      </a:cubicBezTo>
                      <a:lnTo>
                        <a:pt x="21783" y="40043"/>
                      </a:lnTo>
                      <a:lnTo>
                        <a:pt x="21669" y="39986"/>
                      </a:lnTo>
                      <a:lnTo>
                        <a:pt x="21669" y="39852"/>
                      </a:lnTo>
                      <a:close/>
                      <a:moveTo>
                        <a:pt x="19298" y="1"/>
                      </a:moveTo>
                      <a:cubicBezTo>
                        <a:pt x="17308" y="1"/>
                        <a:pt x="14841" y="927"/>
                        <a:pt x="13228" y="1966"/>
                      </a:cubicBezTo>
                      <a:cubicBezTo>
                        <a:pt x="14158" y="1734"/>
                        <a:pt x="14923" y="1202"/>
                        <a:pt x="15787" y="1036"/>
                      </a:cubicBezTo>
                      <a:lnTo>
                        <a:pt x="15787" y="1036"/>
                      </a:lnTo>
                      <a:cubicBezTo>
                        <a:pt x="16451" y="1567"/>
                        <a:pt x="12762" y="2697"/>
                        <a:pt x="12596" y="3229"/>
                      </a:cubicBezTo>
                      <a:cubicBezTo>
                        <a:pt x="11566" y="4392"/>
                        <a:pt x="5850" y="8513"/>
                        <a:pt x="7977" y="8879"/>
                      </a:cubicBezTo>
                      <a:cubicBezTo>
                        <a:pt x="6946" y="10175"/>
                        <a:pt x="6082" y="11604"/>
                        <a:pt x="5451" y="13133"/>
                      </a:cubicBezTo>
                      <a:cubicBezTo>
                        <a:pt x="5204" y="13573"/>
                        <a:pt x="4411" y="13899"/>
                        <a:pt x="4388" y="14468"/>
                      </a:cubicBezTo>
                      <a:lnTo>
                        <a:pt x="4388" y="14468"/>
                      </a:lnTo>
                      <a:cubicBezTo>
                        <a:pt x="4381" y="14424"/>
                        <a:pt x="4379" y="14377"/>
                        <a:pt x="4387" y="14329"/>
                      </a:cubicBezTo>
                      <a:lnTo>
                        <a:pt x="4387" y="14329"/>
                      </a:lnTo>
                      <a:cubicBezTo>
                        <a:pt x="4316" y="14401"/>
                        <a:pt x="4261" y="14611"/>
                        <a:pt x="4199" y="14611"/>
                      </a:cubicBezTo>
                      <a:cubicBezTo>
                        <a:pt x="4175" y="14611"/>
                        <a:pt x="4149" y="14579"/>
                        <a:pt x="4121" y="14496"/>
                      </a:cubicBezTo>
                      <a:cubicBezTo>
                        <a:pt x="3951" y="14347"/>
                        <a:pt x="3828" y="14287"/>
                        <a:pt x="3734" y="14287"/>
                      </a:cubicBezTo>
                      <a:cubicBezTo>
                        <a:pt x="3390" y="14287"/>
                        <a:pt x="3450" y="15096"/>
                        <a:pt x="3058" y="15227"/>
                      </a:cubicBezTo>
                      <a:cubicBezTo>
                        <a:pt x="3031" y="15238"/>
                        <a:pt x="3000" y="15241"/>
                        <a:pt x="2967" y="15241"/>
                      </a:cubicBezTo>
                      <a:cubicBezTo>
                        <a:pt x="2893" y="15241"/>
                        <a:pt x="2808" y="15222"/>
                        <a:pt x="2730" y="15222"/>
                      </a:cubicBezTo>
                      <a:cubicBezTo>
                        <a:pt x="2630" y="15222"/>
                        <a:pt x="2540" y="15253"/>
                        <a:pt x="2493" y="15393"/>
                      </a:cubicBezTo>
                      <a:cubicBezTo>
                        <a:pt x="1795" y="15725"/>
                        <a:pt x="1197" y="17088"/>
                        <a:pt x="1130" y="17753"/>
                      </a:cubicBezTo>
                      <a:cubicBezTo>
                        <a:pt x="1496" y="18384"/>
                        <a:pt x="133" y="19082"/>
                        <a:pt x="831" y="19248"/>
                      </a:cubicBezTo>
                      <a:cubicBezTo>
                        <a:pt x="931" y="19713"/>
                        <a:pt x="864" y="20179"/>
                        <a:pt x="732" y="20611"/>
                      </a:cubicBezTo>
                      <a:cubicBezTo>
                        <a:pt x="1263" y="21143"/>
                        <a:pt x="0" y="20810"/>
                        <a:pt x="1197" y="21973"/>
                      </a:cubicBezTo>
                      <a:cubicBezTo>
                        <a:pt x="1729" y="23934"/>
                        <a:pt x="2194" y="26294"/>
                        <a:pt x="3523" y="28255"/>
                      </a:cubicBezTo>
                      <a:lnTo>
                        <a:pt x="3357" y="28055"/>
                      </a:lnTo>
                      <a:lnTo>
                        <a:pt x="3357" y="28055"/>
                      </a:lnTo>
                      <a:cubicBezTo>
                        <a:pt x="3324" y="28554"/>
                        <a:pt x="3789" y="28753"/>
                        <a:pt x="4055" y="29052"/>
                      </a:cubicBezTo>
                      <a:cubicBezTo>
                        <a:pt x="3922" y="29218"/>
                        <a:pt x="4088" y="29318"/>
                        <a:pt x="4188" y="29318"/>
                      </a:cubicBezTo>
                      <a:cubicBezTo>
                        <a:pt x="4208" y="29325"/>
                        <a:pt x="4223" y="29328"/>
                        <a:pt x="4236" y="29328"/>
                      </a:cubicBezTo>
                      <a:cubicBezTo>
                        <a:pt x="4345" y="29328"/>
                        <a:pt x="4171" y="29086"/>
                        <a:pt x="4321" y="29086"/>
                      </a:cubicBezTo>
                      <a:cubicBezTo>
                        <a:pt x="4753" y="30016"/>
                        <a:pt x="5351" y="30814"/>
                        <a:pt x="6149" y="31445"/>
                      </a:cubicBezTo>
                      <a:cubicBezTo>
                        <a:pt x="6248" y="32110"/>
                        <a:pt x="6847" y="32376"/>
                        <a:pt x="7312" y="32841"/>
                      </a:cubicBezTo>
                      <a:cubicBezTo>
                        <a:pt x="7975" y="33331"/>
                        <a:pt x="8414" y="34598"/>
                        <a:pt x="9278" y="34598"/>
                      </a:cubicBezTo>
                      <a:cubicBezTo>
                        <a:pt x="9410" y="34598"/>
                        <a:pt x="9551" y="34569"/>
                        <a:pt x="9705" y="34503"/>
                      </a:cubicBezTo>
                      <a:cubicBezTo>
                        <a:pt x="9838" y="35001"/>
                        <a:pt x="10403" y="34503"/>
                        <a:pt x="9871" y="35101"/>
                      </a:cubicBezTo>
                      <a:cubicBezTo>
                        <a:pt x="9992" y="35017"/>
                        <a:pt x="10107" y="34988"/>
                        <a:pt x="10220" y="34988"/>
                      </a:cubicBezTo>
                      <a:cubicBezTo>
                        <a:pt x="10480" y="34988"/>
                        <a:pt x="10728" y="35142"/>
                        <a:pt x="10999" y="35142"/>
                      </a:cubicBezTo>
                      <a:cubicBezTo>
                        <a:pt x="11033" y="35142"/>
                        <a:pt x="11066" y="35139"/>
                        <a:pt x="11101" y="35134"/>
                      </a:cubicBezTo>
                      <a:lnTo>
                        <a:pt x="11101" y="35134"/>
                      </a:lnTo>
                      <a:cubicBezTo>
                        <a:pt x="9937" y="35433"/>
                        <a:pt x="12762" y="35965"/>
                        <a:pt x="12762" y="36497"/>
                      </a:cubicBezTo>
                      <a:cubicBezTo>
                        <a:pt x="12829" y="36829"/>
                        <a:pt x="13460" y="36696"/>
                        <a:pt x="13327" y="37029"/>
                      </a:cubicBezTo>
                      <a:cubicBezTo>
                        <a:pt x="13294" y="37128"/>
                        <a:pt x="13494" y="37261"/>
                        <a:pt x="13560" y="37261"/>
                      </a:cubicBezTo>
                      <a:cubicBezTo>
                        <a:pt x="13584" y="37267"/>
                        <a:pt x="13604" y="37270"/>
                        <a:pt x="13620" y="37270"/>
                      </a:cubicBezTo>
                      <a:cubicBezTo>
                        <a:pt x="13761" y="37270"/>
                        <a:pt x="13598" y="37053"/>
                        <a:pt x="13783" y="37053"/>
                      </a:cubicBezTo>
                      <a:cubicBezTo>
                        <a:pt x="13803" y="37053"/>
                        <a:pt x="13829" y="37056"/>
                        <a:pt x="13859" y="37062"/>
                      </a:cubicBezTo>
                      <a:cubicBezTo>
                        <a:pt x="13859" y="37229"/>
                        <a:pt x="13906" y="37303"/>
                        <a:pt x="14019" y="37303"/>
                      </a:cubicBezTo>
                      <a:cubicBezTo>
                        <a:pt x="14040" y="37303"/>
                        <a:pt x="14065" y="37300"/>
                        <a:pt x="14092" y="37294"/>
                      </a:cubicBezTo>
                      <a:cubicBezTo>
                        <a:pt x="14130" y="37485"/>
                        <a:pt x="14179" y="37556"/>
                        <a:pt x="14252" y="37556"/>
                      </a:cubicBezTo>
                      <a:cubicBezTo>
                        <a:pt x="14306" y="37556"/>
                        <a:pt x="14373" y="37517"/>
                        <a:pt x="14457" y="37461"/>
                      </a:cubicBezTo>
                      <a:cubicBezTo>
                        <a:pt x="14657" y="38358"/>
                        <a:pt x="15554" y="37992"/>
                        <a:pt x="16053" y="38591"/>
                      </a:cubicBezTo>
                      <a:cubicBezTo>
                        <a:pt x="17016" y="39654"/>
                        <a:pt x="18878" y="39654"/>
                        <a:pt x="20340" y="40219"/>
                      </a:cubicBezTo>
                      <a:cubicBezTo>
                        <a:pt x="20732" y="40271"/>
                        <a:pt x="21001" y="40468"/>
                        <a:pt x="21325" y="40468"/>
                      </a:cubicBezTo>
                      <a:cubicBezTo>
                        <a:pt x="21413" y="40468"/>
                        <a:pt x="21504" y="40454"/>
                        <a:pt x="21603" y="40418"/>
                      </a:cubicBezTo>
                      <a:cubicBezTo>
                        <a:pt x="22064" y="40580"/>
                        <a:pt x="22557" y="40645"/>
                        <a:pt x="23064" y="40645"/>
                      </a:cubicBezTo>
                      <a:cubicBezTo>
                        <a:pt x="24019" y="40645"/>
                        <a:pt x="25023" y="40413"/>
                        <a:pt x="25956" y="40153"/>
                      </a:cubicBezTo>
                      <a:lnTo>
                        <a:pt x="25956" y="40153"/>
                      </a:lnTo>
                      <a:cubicBezTo>
                        <a:pt x="26355" y="40252"/>
                        <a:pt x="25890" y="40319"/>
                        <a:pt x="25923" y="40485"/>
                      </a:cubicBezTo>
                      <a:cubicBezTo>
                        <a:pt x="25999" y="40517"/>
                        <a:pt x="26141" y="40539"/>
                        <a:pt x="26289" y="40539"/>
                      </a:cubicBezTo>
                      <a:cubicBezTo>
                        <a:pt x="26598" y="40539"/>
                        <a:pt x="26934" y="40444"/>
                        <a:pt x="26754" y="40153"/>
                      </a:cubicBezTo>
                      <a:lnTo>
                        <a:pt x="26754" y="40153"/>
                      </a:lnTo>
                      <a:cubicBezTo>
                        <a:pt x="26912" y="40378"/>
                        <a:pt x="27178" y="40512"/>
                        <a:pt x="27446" y="40512"/>
                      </a:cubicBezTo>
                      <a:cubicBezTo>
                        <a:pt x="27573" y="40512"/>
                        <a:pt x="27700" y="40482"/>
                        <a:pt x="27818" y="40418"/>
                      </a:cubicBezTo>
                      <a:cubicBezTo>
                        <a:pt x="26355" y="39787"/>
                        <a:pt x="29313" y="39721"/>
                        <a:pt x="30044" y="39521"/>
                      </a:cubicBezTo>
                      <a:cubicBezTo>
                        <a:pt x="30217" y="39636"/>
                        <a:pt x="30374" y="39683"/>
                        <a:pt x="30520" y="39683"/>
                      </a:cubicBezTo>
                      <a:cubicBezTo>
                        <a:pt x="30826" y="39683"/>
                        <a:pt x="31085" y="39479"/>
                        <a:pt x="31339" y="39271"/>
                      </a:cubicBezTo>
                      <a:lnTo>
                        <a:pt x="31339" y="39271"/>
                      </a:lnTo>
                      <a:cubicBezTo>
                        <a:pt x="31277" y="39339"/>
                        <a:pt x="31222" y="39412"/>
                        <a:pt x="31174" y="39488"/>
                      </a:cubicBezTo>
                      <a:cubicBezTo>
                        <a:pt x="34465" y="38159"/>
                        <a:pt x="38619" y="38657"/>
                        <a:pt x="40812" y="35467"/>
                      </a:cubicBezTo>
                      <a:cubicBezTo>
                        <a:pt x="41211" y="35267"/>
                        <a:pt x="41809" y="35201"/>
                        <a:pt x="41710" y="34569"/>
                      </a:cubicBezTo>
                      <a:cubicBezTo>
                        <a:pt x="42108" y="34370"/>
                        <a:pt x="42241" y="33572"/>
                        <a:pt x="42474" y="33140"/>
                      </a:cubicBezTo>
                      <a:cubicBezTo>
                        <a:pt x="42474" y="33173"/>
                        <a:pt x="42474" y="33173"/>
                        <a:pt x="42474" y="33207"/>
                      </a:cubicBezTo>
                      <a:cubicBezTo>
                        <a:pt x="43105" y="32110"/>
                        <a:pt x="43637" y="30947"/>
                        <a:pt x="44136" y="29783"/>
                      </a:cubicBezTo>
                      <a:cubicBezTo>
                        <a:pt x="46329" y="25962"/>
                        <a:pt x="46562" y="21442"/>
                        <a:pt x="46362" y="17121"/>
                      </a:cubicBezTo>
                      <a:cubicBezTo>
                        <a:pt x="46396" y="10740"/>
                        <a:pt x="40812" y="6353"/>
                        <a:pt x="36027" y="3096"/>
                      </a:cubicBezTo>
                      <a:lnTo>
                        <a:pt x="36159" y="3096"/>
                      </a:lnTo>
                      <a:cubicBezTo>
                        <a:pt x="31806" y="404"/>
                        <a:pt x="25092" y="205"/>
                        <a:pt x="20506" y="138"/>
                      </a:cubicBezTo>
                      <a:cubicBezTo>
                        <a:pt x="20135" y="44"/>
                        <a:pt x="19728" y="1"/>
                        <a:pt x="19298"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4503750" y="5042225"/>
                  <a:ext cx="5850" cy="4200"/>
                </a:xfrm>
                <a:custGeom>
                  <a:avLst/>
                  <a:gdLst/>
                  <a:ahLst/>
                  <a:cxnLst/>
                  <a:rect l="l" t="t" r="r" b="b"/>
                  <a:pathLst>
                    <a:path w="234" h="168" extrusionOk="0">
                      <a:moveTo>
                        <a:pt x="134" y="1"/>
                      </a:moveTo>
                      <a:cubicBezTo>
                        <a:pt x="1" y="1"/>
                        <a:pt x="34" y="134"/>
                        <a:pt x="134" y="167"/>
                      </a:cubicBezTo>
                      <a:cubicBezTo>
                        <a:pt x="233" y="101"/>
                        <a:pt x="233" y="34"/>
                        <a:pt x="134"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4443825" y="4392550"/>
                  <a:ext cx="23275" cy="23850"/>
                </a:xfrm>
                <a:custGeom>
                  <a:avLst/>
                  <a:gdLst/>
                  <a:ahLst/>
                  <a:cxnLst/>
                  <a:rect l="l" t="t" r="r" b="b"/>
                  <a:pathLst>
                    <a:path w="931" h="954" extrusionOk="0">
                      <a:moveTo>
                        <a:pt x="738" y="0"/>
                      </a:moveTo>
                      <a:cubicBezTo>
                        <a:pt x="708" y="0"/>
                        <a:pt x="665" y="10"/>
                        <a:pt x="603" y="32"/>
                      </a:cubicBezTo>
                      <a:cubicBezTo>
                        <a:pt x="302" y="379"/>
                        <a:pt x="1" y="953"/>
                        <a:pt x="139" y="953"/>
                      </a:cubicBezTo>
                      <a:cubicBezTo>
                        <a:pt x="199" y="953"/>
                        <a:pt x="342" y="845"/>
                        <a:pt x="603" y="564"/>
                      </a:cubicBezTo>
                      <a:cubicBezTo>
                        <a:pt x="517" y="419"/>
                        <a:pt x="930" y="0"/>
                        <a:pt x="738"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4443100" y="4420750"/>
                  <a:ext cx="7500" cy="8325"/>
                </a:xfrm>
                <a:custGeom>
                  <a:avLst/>
                  <a:gdLst/>
                  <a:ahLst/>
                  <a:cxnLst/>
                  <a:rect l="l" t="t" r="r" b="b"/>
                  <a:pathLst>
                    <a:path w="300" h="333" extrusionOk="0">
                      <a:moveTo>
                        <a:pt x="267" y="1"/>
                      </a:moveTo>
                      <a:lnTo>
                        <a:pt x="267" y="1"/>
                      </a:lnTo>
                      <a:cubicBezTo>
                        <a:pt x="100" y="34"/>
                        <a:pt x="34" y="100"/>
                        <a:pt x="1" y="333"/>
                      </a:cubicBezTo>
                      <a:cubicBezTo>
                        <a:pt x="167" y="233"/>
                        <a:pt x="300" y="200"/>
                        <a:pt x="267"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422325" y="4458150"/>
                  <a:ext cx="6725" cy="4700"/>
                </a:xfrm>
                <a:custGeom>
                  <a:avLst/>
                  <a:gdLst/>
                  <a:ahLst/>
                  <a:cxnLst/>
                  <a:rect l="l" t="t" r="r" b="b"/>
                  <a:pathLst>
                    <a:path w="269" h="188" extrusionOk="0">
                      <a:moveTo>
                        <a:pt x="101" y="0"/>
                      </a:moveTo>
                      <a:lnTo>
                        <a:pt x="101" y="0"/>
                      </a:lnTo>
                      <a:cubicBezTo>
                        <a:pt x="67" y="33"/>
                        <a:pt x="1" y="67"/>
                        <a:pt x="1" y="100"/>
                      </a:cubicBezTo>
                      <a:cubicBezTo>
                        <a:pt x="1" y="164"/>
                        <a:pt x="26" y="188"/>
                        <a:pt x="58" y="188"/>
                      </a:cubicBezTo>
                      <a:cubicBezTo>
                        <a:pt x="141" y="188"/>
                        <a:pt x="269" y="24"/>
                        <a:pt x="101"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4400725" y="4479950"/>
                  <a:ext cx="5350" cy="3625"/>
                </a:xfrm>
                <a:custGeom>
                  <a:avLst/>
                  <a:gdLst/>
                  <a:ahLst/>
                  <a:cxnLst/>
                  <a:rect l="l" t="t" r="r" b="b"/>
                  <a:pathLst>
                    <a:path w="214" h="145" extrusionOk="0">
                      <a:moveTo>
                        <a:pt x="172" y="1"/>
                      </a:moveTo>
                      <a:cubicBezTo>
                        <a:pt x="131" y="1"/>
                        <a:pt x="60" y="52"/>
                        <a:pt x="1" y="92"/>
                      </a:cubicBezTo>
                      <a:cubicBezTo>
                        <a:pt x="27" y="131"/>
                        <a:pt x="53" y="145"/>
                        <a:pt x="79" y="145"/>
                      </a:cubicBezTo>
                      <a:cubicBezTo>
                        <a:pt x="119" y="145"/>
                        <a:pt x="160" y="112"/>
                        <a:pt x="200" y="92"/>
                      </a:cubicBezTo>
                      <a:cubicBezTo>
                        <a:pt x="214" y="25"/>
                        <a:pt x="200" y="1"/>
                        <a:pt x="172"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4619250" y="4286150"/>
                  <a:ext cx="9150" cy="10000"/>
                </a:xfrm>
                <a:custGeom>
                  <a:avLst/>
                  <a:gdLst/>
                  <a:ahLst/>
                  <a:cxnLst/>
                  <a:rect l="l" t="t" r="r" b="b"/>
                  <a:pathLst>
                    <a:path w="366" h="400" extrusionOk="0">
                      <a:moveTo>
                        <a:pt x="366" y="1"/>
                      </a:moveTo>
                      <a:lnTo>
                        <a:pt x="366" y="1"/>
                      </a:lnTo>
                      <a:cubicBezTo>
                        <a:pt x="167" y="67"/>
                        <a:pt x="34" y="134"/>
                        <a:pt x="0" y="399"/>
                      </a:cubicBezTo>
                      <a:cubicBezTo>
                        <a:pt x="266" y="333"/>
                        <a:pt x="366" y="233"/>
                        <a:pt x="366"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 name="Google Shape;195;p2"/>
              <p:cNvGrpSpPr/>
              <p:nvPr/>
            </p:nvGrpSpPr>
            <p:grpSpPr>
              <a:xfrm rot="10800000">
                <a:off x="2292009" y="1870425"/>
                <a:ext cx="846032" cy="738538"/>
                <a:chOff x="4286075" y="4175525"/>
                <a:chExt cx="1164050" cy="1016150"/>
              </a:xfrm>
            </p:grpSpPr>
            <p:sp>
              <p:nvSpPr>
                <p:cNvPr id="196" name="Google Shape;196;p2"/>
                <p:cNvSpPr/>
                <p:nvPr/>
              </p:nvSpPr>
              <p:spPr>
                <a:xfrm>
                  <a:off x="4286075" y="4175525"/>
                  <a:ext cx="1164050" cy="1016150"/>
                </a:xfrm>
                <a:custGeom>
                  <a:avLst/>
                  <a:gdLst/>
                  <a:ahLst/>
                  <a:cxnLst/>
                  <a:rect l="l" t="t" r="r" b="b"/>
                  <a:pathLst>
                    <a:path w="46562" h="40646" extrusionOk="0">
                      <a:moveTo>
                        <a:pt x="18080" y="637"/>
                      </a:moveTo>
                      <a:cubicBezTo>
                        <a:pt x="18031" y="686"/>
                        <a:pt x="17965" y="716"/>
                        <a:pt x="17893" y="729"/>
                      </a:cubicBezTo>
                      <a:lnTo>
                        <a:pt x="17893" y="729"/>
                      </a:lnTo>
                      <a:cubicBezTo>
                        <a:pt x="17956" y="693"/>
                        <a:pt x="18022" y="659"/>
                        <a:pt x="18080" y="637"/>
                      </a:cubicBezTo>
                      <a:close/>
                      <a:moveTo>
                        <a:pt x="19609" y="836"/>
                      </a:moveTo>
                      <a:cubicBezTo>
                        <a:pt x="19716" y="836"/>
                        <a:pt x="19815" y="866"/>
                        <a:pt x="19912" y="906"/>
                      </a:cubicBezTo>
                      <a:lnTo>
                        <a:pt x="19912" y="906"/>
                      </a:lnTo>
                      <a:cubicBezTo>
                        <a:pt x="19816" y="874"/>
                        <a:pt x="19716" y="852"/>
                        <a:pt x="19609" y="836"/>
                      </a:cubicBezTo>
                      <a:close/>
                      <a:moveTo>
                        <a:pt x="20163" y="1021"/>
                      </a:moveTo>
                      <a:cubicBezTo>
                        <a:pt x="20251" y="1059"/>
                        <a:pt x="20342" y="1091"/>
                        <a:pt x="20440" y="1102"/>
                      </a:cubicBezTo>
                      <a:cubicBezTo>
                        <a:pt x="20373" y="1102"/>
                        <a:pt x="20307" y="1102"/>
                        <a:pt x="20240" y="1069"/>
                      </a:cubicBezTo>
                      <a:cubicBezTo>
                        <a:pt x="20214" y="1052"/>
                        <a:pt x="20189" y="1036"/>
                        <a:pt x="20163" y="1021"/>
                      </a:cubicBezTo>
                      <a:close/>
                      <a:moveTo>
                        <a:pt x="20164" y="1426"/>
                      </a:moveTo>
                      <a:cubicBezTo>
                        <a:pt x="20137" y="1482"/>
                        <a:pt x="20089" y="1524"/>
                        <a:pt x="20033" y="1538"/>
                      </a:cubicBezTo>
                      <a:lnTo>
                        <a:pt x="20033" y="1538"/>
                      </a:lnTo>
                      <a:cubicBezTo>
                        <a:pt x="20079" y="1515"/>
                        <a:pt x="20115" y="1459"/>
                        <a:pt x="20164" y="1426"/>
                      </a:cubicBezTo>
                      <a:close/>
                      <a:moveTo>
                        <a:pt x="17681" y="2332"/>
                      </a:moveTo>
                      <a:cubicBezTo>
                        <a:pt x="17681" y="2352"/>
                        <a:pt x="17681" y="2371"/>
                        <a:pt x="17681" y="2398"/>
                      </a:cubicBezTo>
                      <a:lnTo>
                        <a:pt x="17681" y="2398"/>
                      </a:lnTo>
                      <a:cubicBezTo>
                        <a:pt x="17672" y="2355"/>
                        <a:pt x="17641" y="2341"/>
                        <a:pt x="17600" y="2341"/>
                      </a:cubicBezTo>
                      <a:cubicBezTo>
                        <a:pt x="17518" y="2341"/>
                        <a:pt x="17394" y="2398"/>
                        <a:pt x="17316" y="2398"/>
                      </a:cubicBezTo>
                      <a:cubicBezTo>
                        <a:pt x="17448" y="2365"/>
                        <a:pt x="17548" y="2332"/>
                        <a:pt x="17681" y="2332"/>
                      </a:cubicBezTo>
                      <a:close/>
                      <a:moveTo>
                        <a:pt x="16451" y="2897"/>
                      </a:moveTo>
                      <a:cubicBezTo>
                        <a:pt x="16388" y="2928"/>
                        <a:pt x="16317" y="2960"/>
                        <a:pt x="16246" y="2988"/>
                      </a:cubicBezTo>
                      <a:lnTo>
                        <a:pt x="16246" y="2988"/>
                      </a:lnTo>
                      <a:cubicBezTo>
                        <a:pt x="16310" y="2954"/>
                        <a:pt x="16378" y="2924"/>
                        <a:pt x="16451" y="2897"/>
                      </a:cubicBezTo>
                      <a:close/>
                      <a:moveTo>
                        <a:pt x="14258" y="2864"/>
                      </a:moveTo>
                      <a:cubicBezTo>
                        <a:pt x="14059" y="2997"/>
                        <a:pt x="13826" y="3096"/>
                        <a:pt x="13593" y="3163"/>
                      </a:cubicBezTo>
                      <a:cubicBezTo>
                        <a:pt x="13826" y="3096"/>
                        <a:pt x="14025" y="2997"/>
                        <a:pt x="14225" y="2864"/>
                      </a:cubicBezTo>
                      <a:close/>
                      <a:moveTo>
                        <a:pt x="13228" y="3163"/>
                      </a:moveTo>
                      <a:cubicBezTo>
                        <a:pt x="13245" y="3163"/>
                        <a:pt x="13235" y="3181"/>
                        <a:pt x="13217" y="3198"/>
                      </a:cubicBezTo>
                      <a:lnTo>
                        <a:pt x="13217" y="3198"/>
                      </a:lnTo>
                      <a:cubicBezTo>
                        <a:pt x="13223" y="3187"/>
                        <a:pt x="13228" y="3175"/>
                        <a:pt x="13228" y="3163"/>
                      </a:cubicBezTo>
                      <a:close/>
                      <a:moveTo>
                        <a:pt x="15989" y="3169"/>
                      </a:moveTo>
                      <a:cubicBezTo>
                        <a:pt x="15952" y="3243"/>
                        <a:pt x="15895" y="3312"/>
                        <a:pt x="15820" y="3362"/>
                      </a:cubicBezTo>
                      <a:cubicBezTo>
                        <a:pt x="15873" y="3288"/>
                        <a:pt x="15929" y="3225"/>
                        <a:pt x="15989" y="3169"/>
                      </a:cubicBezTo>
                      <a:close/>
                      <a:moveTo>
                        <a:pt x="13361" y="3229"/>
                      </a:moveTo>
                      <a:cubicBezTo>
                        <a:pt x="13306" y="3392"/>
                        <a:pt x="13142" y="3532"/>
                        <a:pt x="13137" y="3668"/>
                      </a:cubicBezTo>
                      <a:lnTo>
                        <a:pt x="13137" y="3668"/>
                      </a:lnTo>
                      <a:cubicBezTo>
                        <a:pt x="13131" y="3509"/>
                        <a:pt x="13305" y="3369"/>
                        <a:pt x="13361" y="3229"/>
                      </a:cubicBezTo>
                      <a:close/>
                      <a:moveTo>
                        <a:pt x="12935" y="3618"/>
                      </a:moveTo>
                      <a:cubicBezTo>
                        <a:pt x="12942" y="3641"/>
                        <a:pt x="12959" y="3661"/>
                        <a:pt x="12995" y="3661"/>
                      </a:cubicBezTo>
                      <a:cubicBezTo>
                        <a:pt x="12954" y="3661"/>
                        <a:pt x="12926" y="3674"/>
                        <a:pt x="12902" y="3692"/>
                      </a:cubicBezTo>
                      <a:lnTo>
                        <a:pt x="12902" y="3692"/>
                      </a:lnTo>
                      <a:cubicBezTo>
                        <a:pt x="12919" y="3670"/>
                        <a:pt x="12930" y="3645"/>
                        <a:pt x="12935" y="3618"/>
                      </a:cubicBezTo>
                      <a:close/>
                      <a:moveTo>
                        <a:pt x="12729" y="4060"/>
                      </a:moveTo>
                      <a:lnTo>
                        <a:pt x="12729" y="4060"/>
                      </a:lnTo>
                      <a:cubicBezTo>
                        <a:pt x="12678" y="4265"/>
                        <a:pt x="12666" y="4491"/>
                        <a:pt x="12495" y="4491"/>
                      </a:cubicBezTo>
                      <a:cubicBezTo>
                        <a:pt x="12492" y="4491"/>
                        <a:pt x="12489" y="4490"/>
                        <a:pt x="12486" y="4490"/>
                      </a:cubicBezTo>
                      <a:lnTo>
                        <a:pt x="12486" y="4490"/>
                      </a:lnTo>
                      <a:cubicBezTo>
                        <a:pt x="12635" y="4483"/>
                        <a:pt x="12654" y="4262"/>
                        <a:pt x="12729" y="4060"/>
                      </a:cubicBezTo>
                      <a:close/>
                      <a:moveTo>
                        <a:pt x="12929" y="5921"/>
                      </a:moveTo>
                      <a:cubicBezTo>
                        <a:pt x="12895" y="5954"/>
                        <a:pt x="12895" y="5954"/>
                        <a:pt x="12862" y="5954"/>
                      </a:cubicBezTo>
                      <a:lnTo>
                        <a:pt x="12862" y="5943"/>
                      </a:lnTo>
                      <a:lnTo>
                        <a:pt x="12862" y="5943"/>
                      </a:lnTo>
                      <a:cubicBezTo>
                        <a:pt x="12878" y="5930"/>
                        <a:pt x="12899" y="5921"/>
                        <a:pt x="12929" y="5921"/>
                      </a:cubicBezTo>
                      <a:close/>
                      <a:moveTo>
                        <a:pt x="10255" y="5750"/>
                      </a:moveTo>
                      <a:lnTo>
                        <a:pt x="10255" y="5750"/>
                      </a:lnTo>
                      <a:cubicBezTo>
                        <a:pt x="10178" y="5834"/>
                        <a:pt x="10100" y="5913"/>
                        <a:pt x="10016" y="5977"/>
                      </a:cubicBezTo>
                      <a:lnTo>
                        <a:pt x="10016" y="5977"/>
                      </a:lnTo>
                      <a:cubicBezTo>
                        <a:pt x="10096" y="5900"/>
                        <a:pt x="10175" y="5825"/>
                        <a:pt x="10255" y="5750"/>
                      </a:cubicBezTo>
                      <a:close/>
                      <a:moveTo>
                        <a:pt x="10678" y="6169"/>
                      </a:moveTo>
                      <a:cubicBezTo>
                        <a:pt x="10628" y="6236"/>
                        <a:pt x="10552" y="6303"/>
                        <a:pt x="10536" y="6353"/>
                      </a:cubicBezTo>
                      <a:lnTo>
                        <a:pt x="10536" y="6320"/>
                      </a:lnTo>
                      <a:cubicBezTo>
                        <a:pt x="10564" y="6277"/>
                        <a:pt x="10629" y="6223"/>
                        <a:pt x="10678" y="6169"/>
                      </a:cubicBezTo>
                      <a:close/>
                      <a:moveTo>
                        <a:pt x="10835" y="5722"/>
                      </a:moveTo>
                      <a:lnTo>
                        <a:pt x="10502" y="5988"/>
                      </a:lnTo>
                      <a:cubicBezTo>
                        <a:pt x="10303" y="6154"/>
                        <a:pt x="10104" y="6320"/>
                        <a:pt x="9937" y="6486"/>
                      </a:cubicBezTo>
                      <a:cubicBezTo>
                        <a:pt x="10203" y="6220"/>
                        <a:pt x="10502" y="5954"/>
                        <a:pt x="10835" y="5722"/>
                      </a:cubicBezTo>
                      <a:close/>
                      <a:moveTo>
                        <a:pt x="12031" y="6486"/>
                      </a:moveTo>
                      <a:lnTo>
                        <a:pt x="12031" y="6486"/>
                      </a:lnTo>
                      <a:cubicBezTo>
                        <a:pt x="12116" y="6528"/>
                        <a:pt x="12186" y="6584"/>
                        <a:pt x="12176" y="6644"/>
                      </a:cubicBezTo>
                      <a:lnTo>
                        <a:pt x="12176" y="6644"/>
                      </a:lnTo>
                      <a:cubicBezTo>
                        <a:pt x="12171" y="6584"/>
                        <a:pt x="12094" y="6528"/>
                        <a:pt x="12031" y="6486"/>
                      </a:cubicBezTo>
                      <a:close/>
                      <a:moveTo>
                        <a:pt x="15545" y="2699"/>
                      </a:moveTo>
                      <a:cubicBezTo>
                        <a:pt x="15780" y="2699"/>
                        <a:pt x="15410" y="3372"/>
                        <a:pt x="14291" y="3994"/>
                      </a:cubicBezTo>
                      <a:lnTo>
                        <a:pt x="14291" y="4027"/>
                      </a:lnTo>
                      <a:cubicBezTo>
                        <a:pt x="14456" y="3953"/>
                        <a:pt x="14578" y="3921"/>
                        <a:pt x="14661" y="3921"/>
                      </a:cubicBezTo>
                      <a:cubicBezTo>
                        <a:pt x="14913" y="3921"/>
                        <a:pt x="14807" y="4209"/>
                        <a:pt x="14457" y="4459"/>
                      </a:cubicBezTo>
                      <a:cubicBezTo>
                        <a:pt x="13826" y="4891"/>
                        <a:pt x="13261" y="5589"/>
                        <a:pt x="12463" y="5722"/>
                      </a:cubicBezTo>
                      <a:cubicBezTo>
                        <a:pt x="12663" y="5556"/>
                        <a:pt x="12895" y="5456"/>
                        <a:pt x="12962" y="5124"/>
                      </a:cubicBezTo>
                      <a:lnTo>
                        <a:pt x="12962" y="5124"/>
                      </a:lnTo>
                      <a:cubicBezTo>
                        <a:pt x="11699" y="5821"/>
                        <a:pt x="10935" y="7317"/>
                        <a:pt x="9805" y="8048"/>
                      </a:cubicBezTo>
                      <a:cubicBezTo>
                        <a:pt x="9306" y="7483"/>
                        <a:pt x="10602" y="6918"/>
                        <a:pt x="10502" y="6785"/>
                      </a:cubicBezTo>
                      <a:cubicBezTo>
                        <a:pt x="10602" y="6785"/>
                        <a:pt x="10602" y="6785"/>
                        <a:pt x="10569" y="6719"/>
                      </a:cubicBezTo>
                      <a:cubicBezTo>
                        <a:pt x="11599" y="6054"/>
                        <a:pt x="13028" y="3694"/>
                        <a:pt x="14491" y="3595"/>
                      </a:cubicBezTo>
                      <a:cubicBezTo>
                        <a:pt x="15041" y="2944"/>
                        <a:pt x="15403" y="2699"/>
                        <a:pt x="15545" y="2699"/>
                      </a:cubicBezTo>
                      <a:close/>
                      <a:moveTo>
                        <a:pt x="9738" y="8480"/>
                      </a:moveTo>
                      <a:lnTo>
                        <a:pt x="9738" y="8480"/>
                      </a:lnTo>
                      <a:cubicBezTo>
                        <a:pt x="9705" y="8580"/>
                        <a:pt x="9638" y="8646"/>
                        <a:pt x="9572" y="8646"/>
                      </a:cubicBezTo>
                      <a:cubicBezTo>
                        <a:pt x="9638" y="8613"/>
                        <a:pt x="9705" y="8547"/>
                        <a:pt x="9738" y="8480"/>
                      </a:cubicBezTo>
                      <a:close/>
                      <a:moveTo>
                        <a:pt x="8475" y="8613"/>
                      </a:moveTo>
                      <a:lnTo>
                        <a:pt x="8475" y="8646"/>
                      </a:lnTo>
                      <a:cubicBezTo>
                        <a:pt x="8442" y="8679"/>
                        <a:pt x="8409" y="8712"/>
                        <a:pt x="8376" y="8778"/>
                      </a:cubicBezTo>
                      <a:lnTo>
                        <a:pt x="8376" y="8778"/>
                      </a:lnTo>
                      <a:cubicBezTo>
                        <a:pt x="8409" y="8712"/>
                        <a:pt x="8442" y="8679"/>
                        <a:pt x="8475" y="8613"/>
                      </a:cubicBezTo>
                      <a:close/>
                      <a:moveTo>
                        <a:pt x="7977" y="9012"/>
                      </a:moveTo>
                      <a:lnTo>
                        <a:pt x="7977" y="9012"/>
                      </a:lnTo>
                      <a:cubicBezTo>
                        <a:pt x="8010" y="9045"/>
                        <a:pt x="8043" y="9078"/>
                        <a:pt x="8076" y="9145"/>
                      </a:cubicBezTo>
                      <a:cubicBezTo>
                        <a:pt x="8043" y="9112"/>
                        <a:pt x="8010" y="9045"/>
                        <a:pt x="7977" y="9012"/>
                      </a:cubicBezTo>
                      <a:close/>
                      <a:moveTo>
                        <a:pt x="17050" y="9145"/>
                      </a:moveTo>
                      <a:lnTo>
                        <a:pt x="17050" y="9145"/>
                      </a:lnTo>
                      <a:cubicBezTo>
                        <a:pt x="17263" y="9385"/>
                        <a:pt x="17219" y="9497"/>
                        <a:pt x="17021" y="9497"/>
                      </a:cubicBezTo>
                      <a:cubicBezTo>
                        <a:pt x="16973" y="9497"/>
                        <a:pt x="16915" y="9490"/>
                        <a:pt x="16850" y="9477"/>
                      </a:cubicBezTo>
                      <a:lnTo>
                        <a:pt x="16850" y="9477"/>
                      </a:lnTo>
                      <a:cubicBezTo>
                        <a:pt x="16875" y="9482"/>
                        <a:pt x="16899" y="9485"/>
                        <a:pt x="16921" y="9485"/>
                      </a:cubicBezTo>
                      <a:cubicBezTo>
                        <a:pt x="17043" y="9485"/>
                        <a:pt x="17106" y="9399"/>
                        <a:pt x="17050" y="9145"/>
                      </a:cubicBezTo>
                      <a:close/>
                      <a:moveTo>
                        <a:pt x="31871" y="9472"/>
                      </a:moveTo>
                      <a:cubicBezTo>
                        <a:pt x="31894" y="9472"/>
                        <a:pt x="31916" y="9473"/>
                        <a:pt x="31939" y="9477"/>
                      </a:cubicBezTo>
                      <a:cubicBezTo>
                        <a:pt x="31872" y="9477"/>
                        <a:pt x="31773" y="9477"/>
                        <a:pt x="31673" y="9510"/>
                      </a:cubicBezTo>
                      <a:lnTo>
                        <a:pt x="31673" y="9544"/>
                      </a:lnTo>
                      <a:lnTo>
                        <a:pt x="31468" y="9544"/>
                      </a:lnTo>
                      <a:cubicBezTo>
                        <a:pt x="31610" y="9526"/>
                        <a:pt x="31741" y="9472"/>
                        <a:pt x="31871" y="9472"/>
                      </a:cubicBezTo>
                      <a:close/>
                      <a:moveTo>
                        <a:pt x="33368" y="9643"/>
                      </a:moveTo>
                      <a:cubicBezTo>
                        <a:pt x="33600" y="9743"/>
                        <a:pt x="33634" y="9943"/>
                        <a:pt x="33767" y="10109"/>
                      </a:cubicBezTo>
                      <a:cubicBezTo>
                        <a:pt x="33700" y="10109"/>
                        <a:pt x="33567" y="10242"/>
                        <a:pt x="33501" y="10242"/>
                      </a:cubicBezTo>
                      <a:cubicBezTo>
                        <a:pt x="33733" y="10109"/>
                        <a:pt x="33600" y="9743"/>
                        <a:pt x="33368" y="9643"/>
                      </a:cubicBezTo>
                      <a:close/>
                      <a:moveTo>
                        <a:pt x="8774" y="10242"/>
                      </a:moveTo>
                      <a:lnTo>
                        <a:pt x="8243" y="11106"/>
                      </a:lnTo>
                      <a:lnTo>
                        <a:pt x="8143" y="11172"/>
                      </a:lnTo>
                      <a:cubicBezTo>
                        <a:pt x="8409" y="10873"/>
                        <a:pt x="8575" y="10541"/>
                        <a:pt x="8774" y="10242"/>
                      </a:cubicBezTo>
                      <a:close/>
                      <a:moveTo>
                        <a:pt x="6710" y="12557"/>
                      </a:moveTo>
                      <a:cubicBezTo>
                        <a:pt x="6674" y="12580"/>
                        <a:pt x="6641" y="12607"/>
                        <a:pt x="6614" y="12635"/>
                      </a:cubicBezTo>
                      <a:lnTo>
                        <a:pt x="6581" y="12668"/>
                      </a:lnTo>
                      <a:cubicBezTo>
                        <a:pt x="6615" y="12616"/>
                        <a:pt x="6658" y="12583"/>
                        <a:pt x="6710" y="12557"/>
                      </a:cubicBezTo>
                      <a:close/>
                      <a:moveTo>
                        <a:pt x="5850" y="12767"/>
                      </a:moveTo>
                      <a:cubicBezTo>
                        <a:pt x="5850" y="12799"/>
                        <a:pt x="5850" y="12801"/>
                        <a:pt x="5850" y="12828"/>
                      </a:cubicBezTo>
                      <a:lnTo>
                        <a:pt x="5850" y="12828"/>
                      </a:lnTo>
                      <a:cubicBezTo>
                        <a:pt x="5844" y="12812"/>
                        <a:pt x="5843" y="12792"/>
                        <a:pt x="5850" y="12767"/>
                      </a:cubicBezTo>
                      <a:close/>
                      <a:moveTo>
                        <a:pt x="6016" y="12867"/>
                      </a:moveTo>
                      <a:cubicBezTo>
                        <a:pt x="6005" y="12878"/>
                        <a:pt x="5979" y="12886"/>
                        <a:pt x="5951" y="12886"/>
                      </a:cubicBezTo>
                      <a:cubicBezTo>
                        <a:pt x="5926" y="12886"/>
                        <a:pt x="5900" y="12880"/>
                        <a:pt x="5880" y="12867"/>
                      </a:cubicBezTo>
                      <a:close/>
                      <a:moveTo>
                        <a:pt x="37854" y="16124"/>
                      </a:moveTo>
                      <a:cubicBezTo>
                        <a:pt x="37795" y="16183"/>
                        <a:pt x="37842" y="16296"/>
                        <a:pt x="37923" y="16296"/>
                      </a:cubicBezTo>
                      <a:lnTo>
                        <a:pt x="37923" y="16296"/>
                      </a:lnTo>
                      <a:cubicBezTo>
                        <a:pt x="37923" y="16296"/>
                        <a:pt x="37923" y="16296"/>
                        <a:pt x="37923" y="16296"/>
                      </a:cubicBezTo>
                      <a:cubicBezTo>
                        <a:pt x="37841" y="16296"/>
                        <a:pt x="37792" y="16183"/>
                        <a:pt x="37821" y="16124"/>
                      </a:cubicBezTo>
                      <a:close/>
                      <a:moveTo>
                        <a:pt x="30011" y="20877"/>
                      </a:moveTo>
                      <a:cubicBezTo>
                        <a:pt x="30011" y="20933"/>
                        <a:pt x="29947" y="20989"/>
                        <a:pt x="29880" y="21004"/>
                      </a:cubicBezTo>
                      <a:lnTo>
                        <a:pt x="29880" y="21004"/>
                      </a:lnTo>
                      <a:cubicBezTo>
                        <a:pt x="29934" y="20986"/>
                        <a:pt x="29984" y="20931"/>
                        <a:pt x="30011" y="20877"/>
                      </a:cubicBezTo>
                      <a:close/>
                      <a:moveTo>
                        <a:pt x="32105" y="23203"/>
                      </a:moveTo>
                      <a:lnTo>
                        <a:pt x="32072" y="23236"/>
                      </a:lnTo>
                      <a:lnTo>
                        <a:pt x="32038" y="23236"/>
                      </a:lnTo>
                      <a:cubicBezTo>
                        <a:pt x="32038" y="23236"/>
                        <a:pt x="32072" y="23203"/>
                        <a:pt x="32105" y="23203"/>
                      </a:cubicBezTo>
                      <a:close/>
                      <a:moveTo>
                        <a:pt x="32251" y="23187"/>
                      </a:moveTo>
                      <a:cubicBezTo>
                        <a:pt x="32366" y="23215"/>
                        <a:pt x="32476" y="23275"/>
                        <a:pt x="32570" y="23369"/>
                      </a:cubicBezTo>
                      <a:cubicBezTo>
                        <a:pt x="32537" y="23336"/>
                        <a:pt x="32537" y="23303"/>
                        <a:pt x="32537" y="23270"/>
                      </a:cubicBezTo>
                      <a:lnTo>
                        <a:pt x="32537" y="23270"/>
                      </a:lnTo>
                      <a:cubicBezTo>
                        <a:pt x="32537" y="23402"/>
                        <a:pt x="32736" y="23369"/>
                        <a:pt x="32803" y="23402"/>
                      </a:cubicBezTo>
                      <a:cubicBezTo>
                        <a:pt x="32736" y="23402"/>
                        <a:pt x="32637" y="23369"/>
                        <a:pt x="32570" y="23369"/>
                      </a:cubicBezTo>
                      <a:cubicBezTo>
                        <a:pt x="32455" y="23323"/>
                        <a:pt x="32356" y="23230"/>
                        <a:pt x="32251" y="23187"/>
                      </a:cubicBezTo>
                      <a:close/>
                      <a:moveTo>
                        <a:pt x="45698" y="24898"/>
                      </a:moveTo>
                      <a:cubicBezTo>
                        <a:pt x="45565" y="25097"/>
                        <a:pt x="45465" y="25264"/>
                        <a:pt x="45399" y="25496"/>
                      </a:cubicBezTo>
                      <a:cubicBezTo>
                        <a:pt x="45438" y="25279"/>
                        <a:pt x="45560" y="25109"/>
                        <a:pt x="45666" y="24930"/>
                      </a:cubicBezTo>
                      <a:lnTo>
                        <a:pt x="45666" y="24930"/>
                      </a:lnTo>
                      <a:lnTo>
                        <a:pt x="45698" y="24898"/>
                      </a:lnTo>
                      <a:close/>
                      <a:moveTo>
                        <a:pt x="45232" y="25862"/>
                      </a:moveTo>
                      <a:cubicBezTo>
                        <a:pt x="45166" y="26028"/>
                        <a:pt x="45199" y="26227"/>
                        <a:pt x="45299" y="26394"/>
                      </a:cubicBezTo>
                      <a:cubicBezTo>
                        <a:pt x="45133" y="26261"/>
                        <a:pt x="45199" y="26061"/>
                        <a:pt x="45199" y="25862"/>
                      </a:cubicBezTo>
                      <a:close/>
                      <a:moveTo>
                        <a:pt x="41577" y="26925"/>
                      </a:moveTo>
                      <a:cubicBezTo>
                        <a:pt x="41530" y="26937"/>
                        <a:pt x="41520" y="26969"/>
                        <a:pt x="41519" y="27009"/>
                      </a:cubicBezTo>
                      <a:lnTo>
                        <a:pt x="41519" y="27009"/>
                      </a:lnTo>
                      <a:cubicBezTo>
                        <a:pt x="41501" y="26964"/>
                        <a:pt x="41494" y="26925"/>
                        <a:pt x="41577" y="26925"/>
                      </a:cubicBezTo>
                      <a:close/>
                      <a:moveTo>
                        <a:pt x="26621" y="26992"/>
                      </a:moveTo>
                      <a:cubicBezTo>
                        <a:pt x="26821" y="27025"/>
                        <a:pt x="27020" y="27058"/>
                        <a:pt x="27219" y="27158"/>
                      </a:cubicBezTo>
                      <a:cubicBezTo>
                        <a:pt x="27020" y="27091"/>
                        <a:pt x="26821" y="27025"/>
                        <a:pt x="26588" y="26992"/>
                      </a:cubicBezTo>
                      <a:close/>
                      <a:moveTo>
                        <a:pt x="41513" y="27122"/>
                      </a:moveTo>
                      <a:cubicBezTo>
                        <a:pt x="41504" y="27163"/>
                        <a:pt x="41479" y="27202"/>
                        <a:pt x="41411" y="27224"/>
                      </a:cubicBezTo>
                      <a:cubicBezTo>
                        <a:pt x="41435" y="27199"/>
                        <a:pt x="41479" y="27156"/>
                        <a:pt x="41513" y="27122"/>
                      </a:cubicBezTo>
                      <a:close/>
                      <a:moveTo>
                        <a:pt x="4011" y="28205"/>
                      </a:moveTo>
                      <a:cubicBezTo>
                        <a:pt x="4004" y="28220"/>
                        <a:pt x="3992" y="28232"/>
                        <a:pt x="3978" y="28241"/>
                      </a:cubicBezTo>
                      <a:lnTo>
                        <a:pt x="3978" y="28241"/>
                      </a:lnTo>
                      <a:cubicBezTo>
                        <a:pt x="3990" y="28230"/>
                        <a:pt x="4001" y="28218"/>
                        <a:pt x="4011" y="28205"/>
                      </a:cubicBezTo>
                      <a:close/>
                      <a:moveTo>
                        <a:pt x="42740" y="28255"/>
                      </a:moveTo>
                      <a:cubicBezTo>
                        <a:pt x="42673" y="28321"/>
                        <a:pt x="42740" y="28421"/>
                        <a:pt x="42806" y="28421"/>
                      </a:cubicBezTo>
                      <a:cubicBezTo>
                        <a:pt x="42740" y="28421"/>
                        <a:pt x="42707" y="28388"/>
                        <a:pt x="42707" y="28321"/>
                      </a:cubicBezTo>
                      <a:cubicBezTo>
                        <a:pt x="42707" y="28288"/>
                        <a:pt x="42707" y="28255"/>
                        <a:pt x="42740" y="28255"/>
                      </a:cubicBezTo>
                      <a:close/>
                      <a:moveTo>
                        <a:pt x="29380" y="29584"/>
                      </a:moveTo>
                      <a:cubicBezTo>
                        <a:pt x="29446" y="29584"/>
                        <a:pt x="29513" y="29617"/>
                        <a:pt x="29546" y="29684"/>
                      </a:cubicBezTo>
                      <a:lnTo>
                        <a:pt x="29546" y="29717"/>
                      </a:lnTo>
                      <a:cubicBezTo>
                        <a:pt x="29546" y="29717"/>
                        <a:pt x="29546" y="29750"/>
                        <a:pt x="29513" y="29750"/>
                      </a:cubicBezTo>
                      <a:cubicBezTo>
                        <a:pt x="29579" y="29651"/>
                        <a:pt x="29446" y="29617"/>
                        <a:pt x="29380" y="29584"/>
                      </a:cubicBezTo>
                      <a:close/>
                      <a:moveTo>
                        <a:pt x="27485" y="29684"/>
                      </a:moveTo>
                      <a:cubicBezTo>
                        <a:pt x="27419" y="29783"/>
                        <a:pt x="27319" y="29817"/>
                        <a:pt x="27219" y="29850"/>
                      </a:cubicBezTo>
                      <a:cubicBezTo>
                        <a:pt x="27319" y="29817"/>
                        <a:pt x="27419" y="29750"/>
                        <a:pt x="27452" y="29684"/>
                      </a:cubicBezTo>
                      <a:close/>
                      <a:moveTo>
                        <a:pt x="28349" y="31877"/>
                      </a:moveTo>
                      <a:cubicBezTo>
                        <a:pt x="28349" y="31977"/>
                        <a:pt x="28416" y="32110"/>
                        <a:pt x="28482" y="32210"/>
                      </a:cubicBezTo>
                      <a:cubicBezTo>
                        <a:pt x="28383" y="32077"/>
                        <a:pt x="28316" y="31977"/>
                        <a:pt x="28349" y="31877"/>
                      </a:cubicBezTo>
                      <a:close/>
                      <a:moveTo>
                        <a:pt x="9107" y="33207"/>
                      </a:moveTo>
                      <a:cubicBezTo>
                        <a:pt x="9107" y="33207"/>
                        <a:pt x="9107" y="33207"/>
                        <a:pt x="9073" y="33240"/>
                      </a:cubicBezTo>
                      <a:cubicBezTo>
                        <a:pt x="9040" y="33240"/>
                        <a:pt x="9073" y="33207"/>
                        <a:pt x="9107" y="33207"/>
                      </a:cubicBezTo>
                      <a:close/>
                      <a:moveTo>
                        <a:pt x="40846" y="33971"/>
                      </a:moveTo>
                      <a:cubicBezTo>
                        <a:pt x="40818" y="33999"/>
                        <a:pt x="40766" y="34051"/>
                        <a:pt x="40710" y="34086"/>
                      </a:cubicBezTo>
                      <a:lnTo>
                        <a:pt x="40710" y="34086"/>
                      </a:lnTo>
                      <a:cubicBezTo>
                        <a:pt x="40744" y="34039"/>
                        <a:pt x="40795" y="34005"/>
                        <a:pt x="40846" y="33971"/>
                      </a:cubicBezTo>
                      <a:close/>
                      <a:moveTo>
                        <a:pt x="40679" y="34153"/>
                      </a:moveTo>
                      <a:lnTo>
                        <a:pt x="40679" y="34270"/>
                      </a:lnTo>
                      <a:cubicBezTo>
                        <a:pt x="40670" y="34224"/>
                        <a:pt x="40671" y="34186"/>
                        <a:pt x="40679" y="34153"/>
                      </a:cubicBezTo>
                      <a:close/>
                      <a:moveTo>
                        <a:pt x="31210" y="34325"/>
                      </a:moveTo>
                      <a:cubicBezTo>
                        <a:pt x="31283" y="34325"/>
                        <a:pt x="31325" y="34473"/>
                        <a:pt x="31286" y="34473"/>
                      </a:cubicBezTo>
                      <a:cubicBezTo>
                        <a:pt x="31284" y="34473"/>
                        <a:pt x="31283" y="34473"/>
                        <a:pt x="31281" y="34472"/>
                      </a:cubicBezTo>
                      <a:lnTo>
                        <a:pt x="31281" y="34472"/>
                      </a:lnTo>
                      <a:cubicBezTo>
                        <a:pt x="31293" y="34423"/>
                        <a:pt x="31249" y="34330"/>
                        <a:pt x="31204" y="34325"/>
                      </a:cubicBezTo>
                      <a:lnTo>
                        <a:pt x="31204" y="34325"/>
                      </a:lnTo>
                      <a:cubicBezTo>
                        <a:pt x="31206" y="34325"/>
                        <a:pt x="31208" y="34325"/>
                        <a:pt x="31210" y="34325"/>
                      </a:cubicBezTo>
                      <a:close/>
                      <a:moveTo>
                        <a:pt x="20639" y="34270"/>
                      </a:moveTo>
                      <a:lnTo>
                        <a:pt x="20639" y="34270"/>
                      </a:lnTo>
                      <a:cubicBezTo>
                        <a:pt x="20805" y="34270"/>
                        <a:pt x="20672" y="34436"/>
                        <a:pt x="20672" y="34536"/>
                      </a:cubicBezTo>
                      <a:lnTo>
                        <a:pt x="20639" y="34536"/>
                      </a:lnTo>
                      <a:cubicBezTo>
                        <a:pt x="20639" y="34436"/>
                        <a:pt x="20805" y="34270"/>
                        <a:pt x="20639" y="34270"/>
                      </a:cubicBezTo>
                      <a:close/>
                      <a:moveTo>
                        <a:pt x="13666" y="36498"/>
                      </a:moveTo>
                      <a:cubicBezTo>
                        <a:pt x="13667" y="36564"/>
                        <a:pt x="13584" y="36568"/>
                        <a:pt x="13527" y="36597"/>
                      </a:cubicBezTo>
                      <a:cubicBezTo>
                        <a:pt x="13584" y="36539"/>
                        <a:pt x="13666" y="36556"/>
                        <a:pt x="13666" y="36498"/>
                      </a:cubicBezTo>
                      <a:close/>
                      <a:moveTo>
                        <a:pt x="13497" y="36749"/>
                      </a:moveTo>
                      <a:cubicBezTo>
                        <a:pt x="13515" y="36763"/>
                        <a:pt x="13527" y="36788"/>
                        <a:pt x="13527" y="36829"/>
                      </a:cubicBezTo>
                      <a:cubicBezTo>
                        <a:pt x="13527" y="36803"/>
                        <a:pt x="13505" y="36776"/>
                        <a:pt x="13497" y="36749"/>
                      </a:cubicBezTo>
                      <a:close/>
                      <a:moveTo>
                        <a:pt x="15089" y="36862"/>
                      </a:moveTo>
                      <a:cubicBezTo>
                        <a:pt x="15113" y="36899"/>
                        <a:pt x="15131" y="36941"/>
                        <a:pt x="15145" y="36984"/>
                      </a:cubicBezTo>
                      <a:lnTo>
                        <a:pt x="15145" y="36984"/>
                      </a:lnTo>
                      <a:cubicBezTo>
                        <a:pt x="15128" y="36944"/>
                        <a:pt x="15109" y="36903"/>
                        <a:pt x="15089" y="36862"/>
                      </a:cubicBezTo>
                      <a:close/>
                      <a:moveTo>
                        <a:pt x="15247" y="37353"/>
                      </a:moveTo>
                      <a:cubicBezTo>
                        <a:pt x="15260" y="37380"/>
                        <a:pt x="15276" y="37406"/>
                        <a:pt x="15296" y="37428"/>
                      </a:cubicBezTo>
                      <a:lnTo>
                        <a:pt x="15296" y="37428"/>
                      </a:lnTo>
                      <a:cubicBezTo>
                        <a:pt x="15293" y="37428"/>
                        <a:pt x="15291" y="37427"/>
                        <a:pt x="15288" y="37427"/>
                      </a:cubicBezTo>
                      <a:cubicBezTo>
                        <a:pt x="15288" y="37461"/>
                        <a:pt x="15255" y="37461"/>
                        <a:pt x="15255" y="37494"/>
                      </a:cubicBezTo>
                      <a:cubicBezTo>
                        <a:pt x="15255" y="37446"/>
                        <a:pt x="15252" y="37399"/>
                        <a:pt x="15247" y="37353"/>
                      </a:cubicBezTo>
                      <a:close/>
                      <a:moveTo>
                        <a:pt x="37024" y="37461"/>
                      </a:moveTo>
                      <a:lnTo>
                        <a:pt x="37024" y="37461"/>
                      </a:lnTo>
                      <a:cubicBezTo>
                        <a:pt x="36922" y="37537"/>
                        <a:pt x="36820" y="37613"/>
                        <a:pt x="36704" y="37659"/>
                      </a:cubicBezTo>
                      <a:lnTo>
                        <a:pt x="36704" y="37659"/>
                      </a:lnTo>
                      <a:cubicBezTo>
                        <a:pt x="36806" y="37589"/>
                        <a:pt x="36913" y="37522"/>
                        <a:pt x="37024" y="37461"/>
                      </a:cubicBezTo>
                      <a:close/>
                      <a:moveTo>
                        <a:pt x="36508" y="37806"/>
                      </a:moveTo>
                      <a:lnTo>
                        <a:pt x="36508" y="37806"/>
                      </a:lnTo>
                      <a:cubicBezTo>
                        <a:pt x="36390" y="37959"/>
                        <a:pt x="36308" y="38032"/>
                        <a:pt x="36226" y="38059"/>
                      </a:cubicBezTo>
                      <a:cubicBezTo>
                        <a:pt x="36315" y="37970"/>
                        <a:pt x="36409" y="37885"/>
                        <a:pt x="36508" y="37806"/>
                      </a:cubicBezTo>
                      <a:close/>
                      <a:moveTo>
                        <a:pt x="22207" y="38185"/>
                      </a:moveTo>
                      <a:cubicBezTo>
                        <a:pt x="22229" y="38185"/>
                        <a:pt x="22250" y="38188"/>
                        <a:pt x="22269" y="38192"/>
                      </a:cubicBezTo>
                      <a:lnTo>
                        <a:pt x="22135" y="38192"/>
                      </a:lnTo>
                      <a:cubicBezTo>
                        <a:pt x="22161" y="38187"/>
                        <a:pt x="22185" y="38185"/>
                        <a:pt x="22207" y="38185"/>
                      </a:cubicBezTo>
                      <a:close/>
                      <a:moveTo>
                        <a:pt x="18809" y="38329"/>
                      </a:moveTo>
                      <a:cubicBezTo>
                        <a:pt x="18812" y="38329"/>
                        <a:pt x="18814" y="38329"/>
                        <a:pt x="18817" y="38329"/>
                      </a:cubicBezTo>
                      <a:lnTo>
                        <a:pt x="18817" y="38329"/>
                      </a:lnTo>
                      <a:lnTo>
                        <a:pt x="18612" y="38391"/>
                      </a:lnTo>
                      <a:cubicBezTo>
                        <a:pt x="18699" y="38348"/>
                        <a:pt x="18760" y="38329"/>
                        <a:pt x="18809" y="38329"/>
                      </a:cubicBezTo>
                      <a:close/>
                      <a:moveTo>
                        <a:pt x="22430" y="38301"/>
                      </a:moveTo>
                      <a:cubicBezTo>
                        <a:pt x="22453" y="38328"/>
                        <a:pt x="22476" y="38358"/>
                        <a:pt x="22500" y="38391"/>
                      </a:cubicBezTo>
                      <a:cubicBezTo>
                        <a:pt x="22470" y="38361"/>
                        <a:pt x="22447" y="38331"/>
                        <a:pt x="22430" y="38301"/>
                      </a:cubicBezTo>
                      <a:close/>
                      <a:moveTo>
                        <a:pt x="18969" y="38429"/>
                      </a:moveTo>
                      <a:cubicBezTo>
                        <a:pt x="19012" y="38483"/>
                        <a:pt x="19061" y="38553"/>
                        <a:pt x="19143" y="38624"/>
                      </a:cubicBezTo>
                      <a:cubicBezTo>
                        <a:pt x="19057" y="38581"/>
                        <a:pt x="18999" y="38510"/>
                        <a:pt x="18969" y="38429"/>
                      </a:cubicBezTo>
                      <a:close/>
                      <a:moveTo>
                        <a:pt x="23535" y="39076"/>
                      </a:moveTo>
                      <a:lnTo>
                        <a:pt x="23497" y="39089"/>
                      </a:lnTo>
                      <a:cubicBezTo>
                        <a:pt x="23511" y="39082"/>
                        <a:pt x="23524" y="39078"/>
                        <a:pt x="23535" y="39076"/>
                      </a:cubicBezTo>
                      <a:close/>
                      <a:moveTo>
                        <a:pt x="28648" y="39056"/>
                      </a:moveTo>
                      <a:cubicBezTo>
                        <a:pt x="28678" y="39056"/>
                        <a:pt x="28708" y="39083"/>
                        <a:pt x="28738" y="39137"/>
                      </a:cubicBezTo>
                      <a:lnTo>
                        <a:pt x="28738" y="39137"/>
                      </a:lnTo>
                      <a:cubicBezTo>
                        <a:pt x="28697" y="39116"/>
                        <a:pt x="28664" y="39088"/>
                        <a:pt x="28648" y="39056"/>
                      </a:cubicBezTo>
                      <a:close/>
                      <a:moveTo>
                        <a:pt x="29045" y="39125"/>
                      </a:moveTo>
                      <a:lnTo>
                        <a:pt x="29045" y="39125"/>
                      </a:lnTo>
                      <a:cubicBezTo>
                        <a:pt x="29012" y="39161"/>
                        <a:pt x="28960" y="39177"/>
                        <a:pt x="28903" y="39177"/>
                      </a:cubicBezTo>
                      <a:cubicBezTo>
                        <a:pt x="28859" y="39177"/>
                        <a:pt x="28812" y="39167"/>
                        <a:pt x="28771" y="39151"/>
                      </a:cubicBezTo>
                      <a:lnTo>
                        <a:pt x="28771" y="39151"/>
                      </a:lnTo>
                      <a:cubicBezTo>
                        <a:pt x="28787" y="39149"/>
                        <a:pt x="28805" y="39148"/>
                        <a:pt x="28822" y="39148"/>
                      </a:cubicBezTo>
                      <a:cubicBezTo>
                        <a:pt x="28862" y="39148"/>
                        <a:pt x="28903" y="39152"/>
                        <a:pt x="28940" y="39152"/>
                      </a:cubicBezTo>
                      <a:cubicBezTo>
                        <a:pt x="28982" y="39152"/>
                        <a:pt x="29020" y="39147"/>
                        <a:pt x="29045" y="39125"/>
                      </a:cubicBezTo>
                      <a:close/>
                      <a:moveTo>
                        <a:pt x="25998" y="39161"/>
                      </a:moveTo>
                      <a:lnTo>
                        <a:pt x="25998" y="39161"/>
                      </a:lnTo>
                      <a:cubicBezTo>
                        <a:pt x="25896" y="39176"/>
                        <a:pt x="25793" y="39189"/>
                        <a:pt x="25691" y="39189"/>
                      </a:cubicBezTo>
                      <a:cubicBezTo>
                        <a:pt x="25800" y="39180"/>
                        <a:pt x="25902" y="39168"/>
                        <a:pt x="25998" y="39161"/>
                      </a:cubicBezTo>
                      <a:close/>
                      <a:moveTo>
                        <a:pt x="23629" y="39140"/>
                      </a:moveTo>
                      <a:lnTo>
                        <a:pt x="23629" y="39140"/>
                      </a:lnTo>
                      <a:cubicBezTo>
                        <a:pt x="23645" y="39165"/>
                        <a:pt x="23660" y="39194"/>
                        <a:pt x="23678" y="39216"/>
                      </a:cubicBezTo>
                      <a:lnTo>
                        <a:pt x="23678" y="39216"/>
                      </a:lnTo>
                      <a:cubicBezTo>
                        <a:pt x="23659" y="39196"/>
                        <a:pt x="23643" y="39170"/>
                        <a:pt x="23629" y="39140"/>
                      </a:cubicBezTo>
                      <a:close/>
                      <a:moveTo>
                        <a:pt x="29081" y="39255"/>
                      </a:moveTo>
                      <a:cubicBezTo>
                        <a:pt x="28975" y="39255"/>
                        <a:pt x="28875" y="39255"/>
                        <a:pt x="28777" y="39258"/>
                      </a:cubicBezTo>
                      <a:lnTo>
                        <a:pt x="28777" y="39258"/>
                      </a:lnTo>
                      <a:lnTo>
                        <a:pt x="28815" y="39255"/>
                      </a:lnTo>
                      <a:close/>
                      <a:moveTo>
                        <a:pt x="26407" y="39196"/>
                      </a:moveTo>
                      <a:cubicBezTo>
                        <a:pt x="26493" y="39226"/>
                        <a:pt x="26575" y="39276"/>
                        <a:pt x="26654" y="39355"/>
                      </a:cubicBezTo>
                      <a:cubicBezTo>
                        <a:pt x="26541" y="39327"/>
                        <a:pt x="26451" y="39274"/>
                        <a:pt x="26407" y="39196"/>
                      </a:cubicBezTo>
                      <a:close/>
                      <a:moveTo>
                        <a:pt x="24527" y="39521"/>
                      </a:moveTo>
                      <a:cubicBezTo>
                        <a:pt x="24494" y="39721"/>
                        <a:pt x="24428" y="39721"/>
                        <a:pt x="24328" y="39721"/>
                      </a:cubicBezTo>
                      <a:cubicBezTo>
                        <a:pt x="24428" y="39721"/>
                        <a:pt x="24494" y="39687"/>
                        <a:pt x="24527" y="39521"/>
                      </a:cubicBezTo>
                      <a:close/>
                      <a:moveTo>
                        <a:pt x="21669" y="39852"/>
                      </a:moveTo>
                      <a:cubicBezTo>
                        <a:pt x="21685" y="39930"/>
                        <a:pt x="21727" y="39999"/>
                        <a:pt x="21783" y="40043"/>
                      </a:cubicBezTo>
                      <a:lnTo>
                        <a:pt x="21783" y="40043"/>
                      </a:lnTo>
                      <a:lnTo>
                        <a:pt x="21669" y="39986"/>
                      </a:lnTo>
                      <a:lnTo>
                        <a:pt x="21669" y="39852"/>
                      </a:lnTo>
                      <a:close/>
                      <a:moveTo>
                        <a:pt x="19298" y="1"/>
                      </a:moveTo>
                      <a:cubicBezTo>
                        <a:pt x="17308" y="1"/>
                        <a:pt x="14841" y="927"/>
                        <a:pt x="13228" y="1966"/>
                      </a:cubicBezTo>
                      <a:cubicBezTo>
                        <a:pt x="14158" y="1734"/>
                        <a:pt x="14923" y="1202"/>
                        <a:pt x="15787" y="1036"/>
                      </a:cubicBezTo>
                      <a:lnTo>
                        <a:pt x="15787" y="1036"/>
                      </a:lnTo>
                      <a:cubicBezTo>
                        <a:pt x="16451" y="1567"/>
                        <a:pt x="12762" y="2697"/>
                        <a:pt x="12596" y="3229"/>
                      </a:cubicBezTo>
                      <a:cubicBezTo>
                        <a:pt x="11566" y="4392"/>
                        <a:pt x="5850" y="8513"/>
                        <a:pt x="7977" y="8879"/>
                      </a:cubicBezTo>
                      <a:cubicBezTo>
                        <a:pt x="6946" y="10175"/>
                        <a:pt x="6082" y="11604"/>
                        <a:pt x="5451" y="13133"/>
                      </a:cubicBezTo>
                      <a:cubicBezTo>
                        <a:pt x="5204" y="13573"/>
                        <a:pt x="4411" y="13899"/>
                        <a:pt x="4388" y="14468"/>
                      </a:cubicBezTo>
                      <a:lnTo>
                        <a:pt x="4388" y="14468"/>
                      </a:lnTo>
                      <a:cubicBezTo>
                        <a:pt x="4381" y="14424"/>
                        <a:pt x="4379" y="14377"/>
                        <a:pt x="4387" y="14329"/>
                      </a:cubicBezTo>
                      <a:lnTo>
                        <a:pt x="4387" y="14329"/>
                      </a:lnTo>
                      <a:cubicBezTo>
                        <a:pt x="4316" y="14401"/>
                        <a:pt x="4261" y="14611"/>
                        <a:pt x="4199" y="14611"/>
                      </a:cubicBezTo>
                      <a:cubicBezTo>
                        <a:pt x="4175" y="14611"/>
                        <a:pt x="4149" y="14579"/>
                        <a:pt x="4121" y="14496"/>
                      </a:cubicBezTo>
                      <a:cubicBezTo>
                        <a:pt x="3951" y="14347"/>
                        <a:pt x="3828" y="14287"/>
                        <a:pt x="3734" y="14287"/>
                      </a:cubicBezTo>
                      <a:cubicBezTo>
                        <a:pt x="3390" y="14287"/>
                        <a:pt x="3450" y="15096"/>
                        <a:pt x="3058" y="15227"/>
                      </a:cubicBezTo>
                      <a:cubicBezTo>
                        <a:pt x="3031" y="15238"/>
                        <a:pt x="3000" y="15241"/>
                        <a:pt x="2967" y="15241"/>
                      </a:cubicBezTo>
                      <a:cubicBezTo>
                        <a:pt x="2893" y="15241"/>
                        <a:pt x="2808" y="15222"/>
                        <a:pt x="2730" y="15222"/>
                      </a:cubicBezTo>
                      <a:cubicBezTo>
                        <a:pt x="2630" y="15222"/>
                        <a:pt x="2540" y="15253"/>
                        <a:pt x="2493" y="15393"/>
                      </a:cubicBezTo>
                      <a:cubicBezTo>
                        <a:pt x="1795" y="15725"/>
                        <a:pt x="1197" y="17088"/>
                        <a:pt x="1130" y="17753"/>
                      </a:cubicBezTo>
                      <a:cubicBezTo>
                        <a:pt x="1496" y="18384"/>
                        <a:pt x="133" y="19082"/>
                        <a:pt x="831" y="19248"/>
                      </a:cubicBezTo>
                      <a:cubicBezTo>
                        <a:pt x="931" y="19713"/>
                        <a:pt x="864" y="20179"/>
                        <a:pt x="732" y="20611"/>
                      </a:cubicBezTo>
                      <a:cubicBezTo>
                        <a:pt x="1263" y="21143"/>
                        <a:pt x="0" y="20810"/>
                        <a:pt x="1197" y="21973"/>
                      </a:cubicBezTo>
                      <a:cubicBezTo>
                        <a:pt x="1729" y="23934"/>
                        <a:pt x="2194" y="26294"/>
                        <a:pt x="3523" y="28255"/>
                      </a:cubicBezTo>
                      <a:lnTo>
                        <a:pt x="3357" y="28055"/>
                      </a:lnTo>
                      <a:lnTo>
                        <a:pt x="3357" y="28055"/>
                      </a:lnTo>
                      <a:cubicBezTo>
                        <a:pt x="3324" y="28554"/>
                        <a:pt x="3789" y="28753"/>
                        <a:pt x="4055" y="29052"/>
                      </a:cubicBezTo>
                      <a:cubicBezTo>
                        <a:pt x="3922" y="29218"/>
                        <a:pt x="4088" y="29318"/>
                        <a:pt x="4188" y="29318"/>
                      </a:cubicBezTo>
                      <a:cubicBezTo>
                        <a:pt x="4208" y="29325"/>
                        <a:pt x="4223" y="29328"/>
                        <a:pt x="4236" y="29328"/>
                      </a:cubicBezTo>
                      <a:cubicBezTo>
                        <a:pt x="4345" y="29328"/>
                        <a:pt x="4171" y="29086"/>
                        <a:pt x="4321" y="29086"/>
                      </a:cubicBezTo>
                      <a:cubicBezTo>
                        <a:pt x="4753" y="30016"/>
                        <a:pt x="5351" y="30814"/>
                        <a:pt x="6149" y="31445"/>
                      </a:cubicBezTo>
                      <a:cubicBezTo>
                        <a:pt x="6248" y="32110"/>
                        <a:pt x="6847" y="32376"/>
                        <a:pt x="7312" y="32841"/>
                      </a:cubicBezTo>
                      <a:cubicBezTo>
                        <a:pt x="7975" y="33331"/>
                        <a:pt x="8414" y="34598"/>
                        <a:pt x="9278" y="34598"/>
                      </a:cubicBezTo>
                      <a:cubicBezTo>
                        <a:pt x="9410" y="34598"/>
                        <a:pt x="9551" y="34569"/>
                        <a:pt x="9705" y="34503"/>
                      </a:cubicBezTo>
                      <a:cubicBezTo>
                        <a:pt x="9838" y="35001"/>
                        <a:pt x="10403" y="34503"/>
                        <a:pt x="9871" y="35101"/>
                      </a:cubicBezTo>
                      <a:cubicBezTo>
                        <a:pt x="9992" y="35017"/>
                        <a:pt x="10107" y="34988"/>
                        <a:pt x="10220" y="34988"/>
                      </a:cubicBezTo>
                      <a:cubicBezTo>
                        <a:pt x="10480" y="34988"/>
                        <a:pt x="10728" y="35142"/>
                        <a:pt x="10999" y="35142"/>
                      </a:cubicBezTo>
                      <a:cubicBezTo>
                        <a:pt x="11033" y="35142"/>
                        <a:pt x="11066" y="35139"/>
                        <a:pt x="11101" y="35134"/>
                      </a:cubicBezTo>
                      <a:lnTo>
                        <a:pt x="11101" y="35134"/>
                      </a:lnTo>
                      <a:cubicBezTo>
                        <a:pt x="9937" y="35433"/>
                        <a:pt x="12762" y="35965"/>
                        <a:pt x="12762" y="36497"/>
                      </a:cubicBezTo>
                      <a:cubicBezTo>
                        <a:pt x="12829" y="36829"/>
                        <a:pt x="13460" y="36696"/>
                        <a:pt x="13327" y="37029"/>
                      </a:cubicBezTo>
                      <a:cubicBezTo>
                        <a:pt x="13294" y="37128"/>
                        <a:pt x="13494" y="37261"/>
                        <a:pt x="13560" y="37261"/>
                      </a:cubicBezTo>
                      <a:cubicBezTo>
                        <a:pt x="13584" y="37267"/>
                        <a:pt x="13604" y="37270"/>
                        <a:pt x="13620" y="37270"/>
                      </a:cubicBezTo>
                      <a:cubicBezTo>
                        <a:pt x="13761" y="37270"/>
                        <a:pt x="13598" y="37053"/>
                        <a:pt x="13783" y="37053"/>
                      </a:cubicBezTo>
                      <a:cubicBezTo>
                        <a:pt x="13803" y="37053"/>
                        <a:pt x="13829" y="37056"/>
                        <a:pt x="13859" y="37062"/>
                      </a:cubicBezTo>
                      <a:cubicBezTo>
                        <a:pt x="13859" y="37229"/>
                        <a:pt x="13906" y="37303"/>
                        <a:pt x="14019" y="37303"/>
                      </a:cubicBezTo>
                      <a:cubicBezTo>
                        <a:pt x="14040" y="37303"/>
                        <a:pt x="14065" y="37300"/>
                        <a:pt x="14092" y="37294"/>
                      </a:cubicBezTo>
                      <a:cubicBezTo>
                        <a:pt x="14130" y="37485"/>
                        <a:pt x="14179" y="37556"/>
                        <a:pt x="14252" y="37556"/>
                      </a:cubicBezTo>
                      <a:cubicBezTo>
                        <a:pt x="14306" y="37556"/>
                        <a:pt x="14373" y="37517"/>
                        <a:pt x="14457" y="37461"/>
                      </a:cubicBezTo>
                      <a:cubicBezTo>
                        <a:pt x="14657" y="38358"/>
                        <a:pt x="15554" y="37992"/>
                        <a:pt x="16053" y="38591"/>
                      </a:cubicBezTo>
                      <a:cubicBezTo>
                        <a:pt x="17016" y="39654"/>
                        <a:pt x="18878" y="39654"/>
                        <a:pt x="20340" y="40219"/>
                      </a:cubicBezTo>
                      <a:cubicBezTo>
                        <a:pt x="20732" y="40271"/>
                        <a:pt x="21001" y="40468"/>
                        <a:pt x="21325" y="40468"/>
                      </a:cubicBezTo>
                      <a:cubicBezTo>
                        <a:pt x="21413" y="40468"/>
                        <a:pt x="21504" y="40454"/>
                        <a:pt x="21603" y="40418"/>
                      </a:cubicBezTo>
                      <a:cubicBezTo>
                        <a:pt x="22064" y="40580"/>
                        <a:pt x="22557" y="40645"/>
                        <a:pt x="23064" y="40645"/>
                      </a:cubicBezTo>
                      <a:cubicBezTo>
                        <a:pt x="24019" y="40645"/>
                        <a:pt x="25023" y="40413"/>
                        <a:pt x="25956" y="40153"/>
                      </a:cubicBezTo>
                      <a:lnTo>
                        <a:pt x="25956" y="40153"/>
                      </a:lnTo>
                      <a:cubicBezTo>
                        <a:pt x="26355" y="40252"/>
                        <a:pt x="25890" y="40319"/>
                        <a:pt x="25923" y="40485"/>
                      </a:cubicBezTo>
                      <a:cubicBezTo>
                        <a:pt x="25999" y="40517"/>
                        <a:pt x="26141" y="40539"/>
                        <a:pt x="26289" y="40539"/>
                      </a:cubicBezTo>
                      <a:cubicBezTo>
                        <a:pt x="26598" y="40539"/>
                        <a:pt x="26934" y="40444"/>
                        <a:pt x="26754" y="40153"/>
                      </a:cubicBezTo>
                      <a:lnTo>
                        <a:pt x="26754" y="40153"/>
                      </a:lnTo>
                      <a:cubicBezTo>
                        <a:pt x="26912" y="40378"/>
                        <a:pt x="27178" y="40512"/>
                        <a:pt x="27446" y="40512"/>
                      </a:cubicBezTo>
                      <a:cubicBezTo>
                        <a:pt x="27573" y="40512"/>
                        <a:pt x="27700" y="40482"/>
                        <a:pt x="27818" y="40418"/>
                      </a:cubicBezTo>
                      <a:cubicBezTo>
                        <a:pt x="26355" y="39787"/>
                        <a:pt x="29313" y="39721"/>
                        <a:pt x="30044" y="39521"/>
                      </a:cubicBezTo>
                      <a:cubicBezTo>
                        <a:pt x="30217" y="39636"/>
                        <a:pt x="30374" y="39683"/>
                        <a:pt x="30520" y="39683"/>
                      </a:cubicBezTo>
                      <a:cubicBezTo>
                        <a:pt x="30826" y="39683"/>
                        <a:pt x="31085" y="39479"/>
                        <a:pt x="31339" y="39271"/>
                      </a:cubicBezTo>
                      <a:lnTo>
                        <a:pt x="31339" y="39271"/>
                      </a:lnTo>
                      <a:cubicBezTo>
                        <a:pt x="31277" y="39339"/>
                        <a:pt x="31222" y="39412"/>
                        <a:pt x="31174" y="39488"/>
                      </a:cubicBezTo>
                      <a:cubicBezTo>
                        <a:pt x="34465" y="38159"/>
                        <a:pt x="38619" y="38657"/>
                        <a:pt x="40812" y="35467"/>
                      </a:cubicBezTo>
                      <a:cubicBezTo>
                        <a:pt x="41211" y="35267"/>
                        <a:pt x="41809" y="35201"/>
                        <a:pt x="41710" y="34569"/>
                      </a:cubicBezTo>
                      <a:cubicBezTo>
                        <a:pt x="42108" y="34370"/>
                        <a:pt x="42241" y="33572"/>
                        <a:pt x="42474" y="33140"/>
                      </a:cubicBezTo>
                      <a:cubicBezTo>
                        <a:pt x="42474" y="33173"/>
                        <a:pt x="42474" y="33173"/>
                        <a:pt x="42474" y="33207"/>
                      </a:cubicBezTo>
                      <a:cubicBezTo>
                        <a:pt x="43105" y="32110"/>
                        <a:pt x="43637" y="30947"/>
                        <a:pt x="44136" y="29783"/>
                      </a:cubicBezTo>
                      <a:cubicBezTo>
                        <a:pt x="46329" y="25962"/>
                        <a:pt x="46562" y="21442"/>
                        <a:pt x="46362" y="17121"/>
                      </a:cubicBezTo>
                      <a:cubicBezTo>
                        <a:pt x="46396" y="10740"/>
                        <a:pt x="40812" y="6353"/>
                        <a:pt x="36027" y="3096"/>
                      </a:cubicBezTo>
                      <a:lnTo>
                        <a:pt x="36159" y="3096"/>
                      </a:lnTo>
                      <a:cubicBezTo>
                        <a:pt x="31806" y="404"/>
                        <a:pt x="25092" y="205"/>
                        <a:pt x="20506" y="138"/>
                      </a:cubicBezTo>
                      <a:cubicBezTo>
                        <a:pt x="20135" y="44"/>
                        <a:pt x="19728" y="1"/>
                        <a:pt x="19298"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4503750" y="5042225"/>
                  <a:ext cx="5850" cy="4200"/>
                </a:xfrm>
                <a:custGeom>
                  <a:avLst/>
                  <a:gdLst/>
                  <a:ahLst/>
                  <a:cxnLst/>
                  <a:rect l="l" t="t" r="r" b="b"/>
                  <a:pathLst>
                    <a:path w="234" h="168" extrusionOk="0">
                      <a:moveTo>
                        <a:pt x="134" y="1"/>
                      </a:moveTo>
                      <a:cubicBezTo>
                        <a:pt x="1" y="1"/>
                        <a:pt x="34" y="134"/>
                        <a:pt x="134" y="167"/>
                      </a:cubicBezTo>
                      <a:cubicBezTo>
                        <a:pt x="233" y="101"/>
                        <a:pt x="233" y="34"/>
                        <a:pt x="134"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4443825" y="4392550"/>
                  <a:ext cx="23275" cy="23850"/>
                </a:xfrm>
                <a:custGeom>
                  <a:avLst/>
                  <a:gdLst/>
                  <a:ahLst/>
                  <a:cxnLst/>
                  <a:rect l="l" t="t" r="r" b="b"/>
                  <a:pathLst>
                    <a:path w="931" h="954" extrusionOk="0">
                      <a:moveTo>
                        <a:pt x="738" y="0"/>
                      </a:moveTo>
                      <a:cubicBezTo>
                        <a:pt x="708" y="0"/>
                        <a:pt x="665" y="10"/>
                        <a:pt x="603" y="32"/>
                      </a:cubicBezTo>
                      <a:cubicBezTo>
                        <a:pt x="302" y="379"/>
                        <a:pt x="1" y="953"/>
                        <a:pt x="139" y="953"/>
                      </a:cubicBezTo>
                      <a:cubicBezTo>
                        <a:pt x="199" y="953"/>
                        <a:pt x="342" y="845"/>
                        <a:pt x="603" y="564"/>
                      </a:cubicBezTo>
                      <a:cubicBezTo>
                        <a:pt x="517" y="419"/>
                        <a:pt x="930" y="0"/>
                        <a:pt x="738"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4443100" y="4420750"/>
                  <a:ext cx="7500" cy="8325"/>
                </a:xfrm>
                <a:custGeom>
                  <a:avLst/>
                  <a:gdLst/>
                  <a:ahLst/>
                  <a:cxnLst/>
                  <a:rect l="l" t="t" r="r" b="b"/>
                  <a:pathLst>
                    <a:path w="300" h="333" extrusionOk="0">
                      <a:moveTo>
                        <a:pt x="267" y="1"/>
                      </a:moveTo>
                      <a:lnTo>
                        <a:pt x="267" y="1"/>
                      </a:lnTo>
                      <a:cubicBezTo>
                        <a:pt x="100" y="34"/>
                        <a:pt x="34" y="100"/>
                        <a:pt x="1" y="333"/>
                      </a:cubicBezTo>
                      <a:cubicBezTo>
                        <a:pt x="167" y="233"/>
                        <a:pt x="300" y="200"/>
                        <a:pt x="267"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4422325" y="4458150"/>
                  <a:ext cx="6725" cy="4700"/>
                </a:xfrm>
                <a:custGeom>
                  <a:avLst/>
                  <a:gdLst/>
                  <a:ahLst/>
                  <a:cxnLst/>
                  <a:rect l="l" t="t" r="r" b="b"/>
                  <a:pathLst>
                    <a:path w="269" h="188" extrusionOk="0">
                      <a:moveTo>
                        <a:pt x="101" y="0"/>
                      </a:moveTo>
                      <a:lnTo>
                        <a:pt x="101" y="0"/>
                      </a:lnTo>
                      <a:cubicBezTo>
                        <a:pt x="67" y="33"/>
                        <a:pt x="1" y="67"/>
                        <a:pt x="1" y="100"/>
                      </a:cubicBezTo>
                      <a:cubicBezTo>
                        <a:pt x="1" y="164"/>
                        <a:pt x="26" y="188"/>
                        <a:pt x="58" y="188"/>
                      </a:cubicBezTo>
                      <a:cubicBezTo>
                        <a:pt x="141" y="188"/>
                        <a:pt x="269" y="24"/>
                        <a:pt x="101"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4400725" y="4479950"/>
                  <a:ext cx="5350" cy="3625"/>
                </a:xfrm>
                <a:custGeom>
                  <a:avLst/>
                  <a:gdLst/>
                  <a:ahLst/>
                  <a:cxnLst/>
                  <a:rect l="l" t="t" r="r" b="b"/>
                  <a:pathLst>
                    <a:path w="214" h="145" extrusionOk="0">
                      <a:moveTo>
                        <a:pt x="172" y="1"/>
                      </a:moveTo>
                      <a:cubicBezTo>
                        <a:pt x="131" y="1"/>
                        <a:pt x="60" y="52"/>
                        <a:pt x="1" y="92"/>
                      </a:cubicBezTo>
                      <a:cubicBezTo>
                        <a:pt x="27" y="131"/>
                        <a:pt x="53" y="145"/>
                        <a:pt x="79" y="145"/>
                      </a:cubicBezTo>
                      <a:cubicBezTo>
                        <a:pt x="119" y="145"/>
                        <a:pt x="160" y="112"/>
                        <a:pt x="200" y="92"/>
                      </a:cubicBezTo>
                      <a:cubicBezTo>
                        <a:pt x="214" y="25"/>
                        <a:pt x="200" y="1"/>
                        <a:pt x="172"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4619250" y="4286150"/>
                  <a:ext cx="9150" cy="10000"/>
                </a:xfrm>
                <a:custGeom>
                  <a:avLst/>
                  <a:gdLst/>
                  <a:ahLst/>
                  <a:cxnLst/>
                  <a:rect l="l" t="t" r="r" b="b"/>
                  <a:pathLst>
                    <a:path w="366" h="400" extrusionOk="0">
                      <a:moveTo>
                        <a:pt x="366" y="1"/>
                      </a:moveTo>
                      <a:lnTo>
                        <a:pt x="366" y="1"/>
                      </a:lnTo>
                      <a:cubicBezTo>
                        <a:pt x="167" y="67"/>
                        <a:pt x="34" y="134"/>
                        <a:pt x="0" y="399"/>
                      </a:cubicBezTo>
                      <a:cubicBezTo>
                        <a:pt x="266" y="333"/>
                        <a:pt x="366" y="233"/>
                        <a:pt x="366"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3" name="Google Shape;203;p2"/>
            <p:cNvGrpSpPr/>
            <p:nvPr/>
          </p:nvGrpSpPr>
          <p:grpSpPr>
            <a:xfrm rot="-2440891" flipH="1">
              <a:off x="1071672" y="4081168"/>
              <a:ext cx="424318" cy="323249"/>
              <a:chOff x="2213900" y="503525"/>
              <a:chExt cx="1369275" cy="1043125"/>
            </a:xfrm>
          </p:grpSpPr>
          <p:sp>
            <p:nvSpPr>
              <p:cNvPr id="204" name="Google Shape;204;p2"/>
              <p:cNvSpPr/>
              <p:nvPr/>
            </p:nvSpPr>
            <p:spPr>
              <a:xfrm>
                <a:off x="2213900" y="503525"/>
                <a:ext cx="1369275" cy="1043125"/>
              </a:xfrm>
              <a:custGeom>
                <a:avLst/>
                <a:gdLst/>
                <a:ahLst/>
                <a:cxnLst/>
                <a:rect l="l" t="t" r="r" b="b"/>
                <a:pathLst>
                  <a:path w="54771" h="41725" extrusionOk="0">
                    <a:moveTo>
                      <a:pt x="11962" y="12574"/>
                    </a:moveTo>
                    <a:lnTo>
                      <a:pt x="11962" y="12574"/>
                    </a:lnTo>
                    <a:cubicBezTo>
                      <a:pt x="11950" y="12618"/>
                      <a:pt x="11909" y="12685"/>
                      <a:pt x="11859" y="12727"/>
                    </a:cubicBezTo>
                    <a:lnTo>
                      <a:pt x="11859" y="12727"/>
                    </a:lnTo>
                    <a:cubicBezTo>
                      <a:pt x="11896" y="12667"/>
                      <a:pt x="11948" y="12620"/>
                      <a:pt x="11962" y="12574"/>
                    </a:cubicBezTo>
                    <a:close/>
                    <a:moveTo>
                      <a:pt x="11732" y="12751"/>
                    </a:moveTo>
                    <a:lnTo>
                      <a:pt x="11772" y="12765"/>
                    </a:lnTo>
                    <a:lnTo>
                      <a:pt x="11772" y="12765"/>
                    </a:lnTo>
                    <a:cubicBezTo>
                      <a:pt x="11759" y="12764"/>
                      <a:pt x="11745" y="12760"/>
                      <a:pt x="11732" y="12751"/>
                    </a:cubicBezTo>
                    <a:close/>
                    <a:moveTo>
                      <a:pt x="44634" y="19166"/>
                    </a:moveTo>
                    <a:cubicBezTo>
                      <a:pt x="44620" y="19205"/>
                      <a:pt x="44599" y="19242"/>
                      <a:pt x="44575" y="19274"/>
                    </a:cubicBezTo>
                    <a:lnTo>
                      <a:pt x="44575" y="19274"/>
                    </a:lnTo>
                    <a:cubicBezTo>
                      <a:pt x="44598" y="19238"/>
                      <a:pt x="44616" y="19202"/>
                      <a:pt x="44634" y="19166"/>
                    </a:cubicBezTo>
                    <a:close/>
                    <a:moveTo>
                      <a:pt x="23806" y="0"/>
                    </a:moveTo>
                    <a:cubicBezTo>
                      <a:pt x="22001" y="0"/>
                      <a:pt x="20253" y="485"/>
                      <a:pt x="18612" y="1817"/>
                    </a:cubicBezTo>
                    <a:cubicBezTo>
                      <a:pt x="14026" y="3512"/>
                      <a:pt x="12796" y="8863"/>
                      <a:pt x="10735" y="12785"/>
                    </a:cubicBezTo>
                    <a:cubicBezTo>
                      <a:pt x="6780" y="17271"/>
                      <a:pt x="1" y="23353"/>
                      <a:pt x="1995" y="29701"/>
                    </a:cubicBezTo>
                    <a:cubicBezTo>
                      <a:pt x="2560" y="30798"/>
                      <a:pt x="1928" y="32459"/>
                      <a:pt x="2393" y="33789"/>
                    </a:cubicBezTo>
                    <a:cubicBezTo>
                      <a:pt x="4454" y="35251"/>
                      <a:pt x="4687" y="37943"/>
                      <a:pt x="6913" y="39339"/>
                    </a:cubicBezTo>
                    <a:cubicBezTo>
                      <a:pt x="7276" y="39312"/>
                      <a:pt x="7616" y="39253"/>
                      <a:pt x="7931" y="39253"/>
                    </a:cubicBezTo>
                    <a:cubicBezTo>
                      <a:pt x="8395" y="39253"/>
                      <a:pt x="8803" y="39382"/>
                      <a:pt x="9140" y="39937"/>
                    </a:cubicBezTo>
                    <a:cubicBezTo>
                      <a:pt x="10799" y="41299"/>
                      <a:pt x="12814" y="41725"/>
                      <a:pt x="14908" y="41725"/>
                    </a:cubicBezTo>
                    <a:cubicBezTo>
                      <a:pt x="17515" y="41725"/>
                      <a:pt x="20245" y="41066"/>
                      <a:pt x="22567" y="40735"/>
                    </a:cubicBezTo>
                    <a:cubicBezTo>
                      <a:pt x="28383" y="38973"/>
                      <a:pt x="34531" y="40070"/>
                      <a:pt x="40447" y="38940"/>
                    </a:cubicBezTo>
                    <a:cubicBezTo>
                      <a:pt x="45598" y="37112"/>
                      <a:pt x="51315" y="35450"/>
                      <a:pt x="52976" y="29933"/>
                    </a:cubicBezTo>
                    <a:cubicBezTo>
                      <a:pt x="52411" y="28205"/>
                      <a:pt x="54405" y="27408"/>
                      <a:pt x="54638" y="25979"/>
                    </a:cubicBezTo>
                    <a:cubicBezTo>
                      <a:pt x="54705" y="24516"/>
                      <a:pt x="54239" y="23054"/>
                      <a:pt x="54306" y="21625"/>
                    </a:cubicBezTo>
                    <a:cubicBezTo>
                      <a:pt x="54771" y="20495"/>
                      <a:pt x="53375" y="19996"/>
                      <a:pt x="53375" y="18800"/>
                    </a:cubicBezTo>
                    <a:cubicBezTo>
                      <a:pt x="51747" y="10824"/>
                      <a:pt x="45897" y="4409"/>
                      <a:pt x="37921" y="3446"/>
                    </a:cubicBezTo>
                    <a:cubicBezTo>
                      <a:pt x="33365" y="3136"/>
                      <a:pt x="28398" y="0"/>
                      <a:pt x="23806"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2366250" y="635956"/>
                <a:ext cx="1021616" cy="778276"/>
              </a:xfrm>
              <a:custGeom>
                <a:avLst/>
                <a:gdLst/>
                <a:ahLst/>
                <a:cxnLst/>
                <a:rect l="l" t="t" r="r" b="b"/>
                <a:pathLst>
                  <a:path w="54771" h="41725" extrusionOk="0">
                    <a:moveTo>
                      <a:pt x="11962" y="12574"/>
                    </a:moveTo>
                    <a:lnTo>
                      <a:pt x="11962" y="12574"/>
                    </a:lnTo>
                    <a:cubicBezTo>
                      <a:pt x="11950" y="12618"/>
                      <a:pt x="11909" y="12685"/>
                      <a:pt x="11859" y="12727"/>
                    </a:cubicBezTo>
                    <a:lnTo>
                      <a:pt x="11859" y="12727"/>
                    </a:lnTo>
                    <a:cubicBezTo>
                      <a:pt x="11896" y="12667"/>
                      <a:pt x="11948" y="12620"/>
                      <a:pt x="11962" y="12574"/>
                    </a:cubicBezTo>
                    <a:close/>
                    <a:moveTo>
                      <a:pt x="11732" y="12751"/>
                    </a:moveTo>
                    <a:lnTo>
                      <a:pt x="11772" y="12765"/>
                    </a:lnTo>
                    <a:lnTo>
                      <a:pt x="11772" y="12765"/>
                    </a:lnTo>
                    <a:cubicBezTo>
                      <a:pt x="11759" y="12764"/>
                      <a:pt x="11745" y="12760"/>
                      <a:pt x="11732" y="12751"/>
                    </a:cubicBezTo>
                    <a:close/>
                    <a:moveTo>
                      <a:pt x="44634" y="19166"/>
                    </a:moveTo>
                    <a:cubicBezTo>
                      <a:pt x="44620" y="19205"/>
                      <a:pt x="44599" y="19242"/>
                      <a:pt x="44575" y="19274"/>
                    </a:cubicBezTo>
                    <a:lnTo>
                      <a:pt x="44575" y="19274"/>
                    </a:lnTo>
                    <a:cubicBezTo>
                      <a:pt x="44598" y="19238"/>
                      <a:pt x="44616" y="19202"/>
                      <a:pt x="44634" y="19166"/>
                    </a:cubicBezTo>
                    <a:close/>
                    <a:moveTo>
                      <a:pt x="23806" y="0"/>
                    </a:moveTo>
                    <a:cubicBezTo>
                      <a:pt x="22001" y="0"/>
                      <a:pt x="20253" y="485"/>
                      <a:pt x="18612" y="1817"/>
                    </a:cubicBezTo>
                    <a:cubicBezTo>
                      <a:pt x="14026" y="3512"/>
                      <a:pt x="12796" y="8863"/>
                      <a:pt x="10735" y="12785"/>
                    </a:cubicBezTo>
                    <a:cubicBezTo>
                      <a:pt x="6780" y="17271"/>
                      <a:pt x="1" y="23353"/>
                      <a:pt x="1995" y="29701"/>
                    </a:cubicBezTo>
                    <a:cubicBezTo>
                      <a:pt x="2560" y="30798"/>
                      <a:pt x="1928" y="32459"/>
                      <a:pt x="2393" y="33789"/>
                    </a:cubicBezTo>
                    <a:cubicBezTo>
                      <a:pt x="4454" y="35251"/>
                      <a:pt x="4687" y="37943"/>
                      <a:pt x="6913" y="39339"/>
                    </a:cubicBezTo>
                    <a:cubicBezTo>
                      <a:pt x="7276" y="39312"/>
                      <a:pt x="7616" y="39253"/>
                      <a:pt x="7931" y="39253"/>
                    </a:cubicBezTo>
                    <a:cubicBezTo>
                      <a:pt x="8395" y="39253"/>
                      <a:pt x="8803" y="39382"/>
                      <a:pt x="9140" y="39937"/>
                    </a:cubicBezTo>
                    <a:cubicBezTo>
                      <a:pt x="10799" y="41299"/>
                      <a:pt x="12814" y="41725"/>
                      <a:pt x="14908" y="41725"/>
                    </a:cubicBezTo>
                    <a:cubicBezTo>
                      <a:pt x="17515" y="41725"/>
                      <a:pt x="20245" y="41066"/>
                      <a:pt x="22567" y="40735"/>
                    </a:cubicBezTo>
                    <a:cubicBezTo>
                      <a:pt x="28383" y="38973"/>
                      <a:pt x="34531" y="40070"/>
                      <a:pt x="40447" y="38940"/>
                    </a:cubicBezTo>
                    <a:cubicBezTo>
                      <a:pt x="45598" y="37112"/>
                      <a:pt x="51315" y="35450"/>
                      <a:pt x="52976" y="29933"/>
                    </a:cubicBezTo>
                    <a:cubicBezTo>
                      <a:pt x="52411" y="28205"/>
                      <a:pt x="54405" y="27408"/>
                      <a:pt x="54638" y="25979"/>
                    </a:cubicBezTo>
                    <a:cubicBezTo>
                      <a:pt x="54705" y="24516"/>
                      <a:pt x="54239" y="23054"/>
                      <a:pt x="54306" y="21625"/>
                    </a:cubicBezTo>
                    <a:cubicBezTo>
                      <a:pt x="54771" y="20495"/>
                      <a:pt x="53375" y="19996"/>
                      <a:pt x="53375" y="18800"/>
                    </a:cubicBezTo>
                    <a:cubicBezTo>
                      <a:pt x="51747" y="10824"/>
                      <a:pt x="45897" y="4409"/>
                      <a:pt x="37921" y="3446"/>
                    </a:cubicBezTo>
                    <a:cubicBezTo>
                      <a:pt x="33365" y="3136"/>
                      <a:pt x="28398" y="0"/>
                      <a:pt x="23806"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 name="Google Shape;206;p2"/>
            <p:cNvGrpSpPr/>
            <p:nvPr/>
          </p:nvGrpSpPr>
          <p:grpSpPr>
            <a:xfrm rot="-3600584" flipH="1">
              <a:off x="3108972" y="4382195"/>
              <a:ext cx="424326" cy="323255"/>
              <a:chOff x="2213900" y="503525"/>
              <a:chExt cx="1369275" cy="1043125"/>
            </a:xfrm>
          </p:grpSpPr>
          <p:sp>
            <p:nvSpPr>
              <p:cNvPr id="207" name="Google Shape;207;p2"/>
              <p:cNvSpPr/>
              <p:nvPr/>
            </p:nvSpPr>
            <p:spPr>
              <a:xfrm>
                <a:off x="2213900" y="503525"/>
                <a:ext cx="1369275" cy="1043125"/>
              </a:xfrm>
              <a:custGeom>
                <a:avLst/>
                <a:gdLst/>
                <a:ahLst/>
                <a:cxnLst/>
                <a:rect l="l" t="t" r="r" b="b"/>
                <a:pathLst>
                  <a:path w="54771" h="41725" extrusionOk="0">
                    <a:moveTo>
                      <a:pt x="11962" y="12574"/>
                    </a:moveTo>
                    <a:lnTo>
                      <a:pt x="11962" y="12574"/>
                    </a:lnTo>
                    <a:cubicBezTo>
                      <a:pt x="11950" y="12618"/>
                      <a:pt x="11909" y="12685"/>
                      <a:pt x="11859" y="12727"/>
                    </a:cubicBezTo>
                    <a:lnTo>
                      <a:pt x="11859" y="12727"/>
                    </a:lnTo>
                    <a:cubicBezTo>
                      <a:pt x="11896" y="12667"/>
                      <a:pt x="11948" y="12620"/>
                      <a:pt x="11962" y="12574"/>
                    </a:cubicBezTo>
                    <a:close/>
                    <a:moveTo>
                      <a:pt x="11732" y="12751"/>
                    </a:moveTo>
                    <a:lnTo>
                      <a:pt x="11772" y="12765"/>
                    </a:lnTo>
                    <a:lnTo>
                      <a:pt x="11772" y="12765"/>
                    </a:lnTo>
                    <a:cubicBezTo>
                      <a:pt x="11759" y="12764"/>
                      <a:pt x="11745" y="12760"/>
                      <a:pt x="11732" y="12751"/>
                    </a:cubicBezTo>
                    <a:close/>
                    <a:moveTo>
                      <a:pt x="44634" y="19166"/>
                    </a:moveTo>
                    <a:cubicBezTo>
                      <a:pt x="44620" y="19205"/>
                      <a:pt x="44599" y="19242"/>
                      <a:pt x="44575" y="19274"/>
                    </a:cubicBezTo>
                    <a:lnTo>
                      <a:pt x="44575" y="19274"/>
                    </a:lnTo>
                    <a:cubicBezTo>
                      <a:pt x="44598" y="19238"/>
                      <a:pt x="44616" y="19202"/>
                      <a:pt x="44634" y="19166"/>
                    </a:cubicBezTo>
                    <a:close/>
                    <a:moveTo>
                      <a:pt x="23806" y="0"/>
                    </a:moveTo>
                    <a:cubicBezTo>
                      <a:pt x="22001" y="0"/>
                      <a:pt x="20253" y="485"/>
                      <a:pt x="18612" y="1817"/>
                    </a:cubicBezTo>
                    <a:cubicBezTo>
                      <a:pt x="14026" y="3512"/>
                      <a:pt x="12796" y="8863"/>
                      <a:pt x="10735" y="12785"/>
                    </a:cubicBezTo>
                    <a:cubicBezTo>
                      <a:pt x="6780" y="17271"/>
                      <a:pt x="1" y="23353"/>
                      <a:pt x="1995" y="29701"/>
                    </a:cubicBezTo>
                    <a:cubicBezTo>
                      <a:pt x="2560" y="30798"/>
                      <a:pt x="1928" y="32459"/>
                      <a:pt x="2393" y="33789"/>
                    </a:cubicBezTo>
                    <a:cubicBezTo>
                      <a:pt x="4454" y="35251"/>
                      <a:pt x="4687" y="37943"/>
                      <a:pt x="6913" y="39339"/>
                    </a:cubicBezTo>
                    <a:cubicBezTo>
                      <a:pt x="7276" y="39312"/>
                      <a:pt x="7616" y="39253"/>
                      <a:pt x="7931" y="39253"/>
                    </a:cubicBezTo>
                    <a:cubicBezTo>
                      <a:pt x="8395" y="39253"/>
                      <a:pt x="8803" y="39382"/>
                      <a:pt x="9140" y="39937"/>
                    </a:cubicBezTo>
                    <a:cubicBezTo>
                      <a:pt x="10799" y="41299"/>
                      <a:pt x="12814" y="41725"/>
                      <a:pt x="14908" y="41725"/>
                    </a:cubicBezTo>
                    <a:cubicBezTo>
                      <a:pt x="17515" y="41725"/>
                      <a:pt x="20245" y="41066"/>
                      <a:pt x="22567" y="40735"/>
                    </a:cubicBezTo>
                    <a:cubicBezTo>
                      <a:pt x="28383" y="38973"/>
                      <a:pt x="34531" y="40070"/>
                      <a:pt x="40447" y="38940"/>
                    </a:cubicBezTo>
                    <a:cubicBezTo>
                      <a:pt x="45598" y="37112"/>
                      <a:pt x="51315" y="35450"/>
                      <a:pt x="52976" y="29933"/>
                    </a:cubicBezTo>
                    <a:cubicBezTo>
                      <a:pt x="52411" y="28205"/>
                      <a:pt x="54405" y="27408"/>
                      <a:pt x="54638" y="25979"/>
                    </a:cubicBezTo>
                    <a:cubicBezTo>
                      <a:pt x="54705" y="24516"/>
                      <a:pt x="54239" y="23054"/>
                      <a:pt x="54306" y="21625"/>
                    </a:cubicBezTo>
                    <a:cubicBezTo>
                      <a:pt x="54771" y="20495"/>
                      <a:pt x="53375" y="19996"/>
                      <a:pt x="53375" y="18800"/>
                    </a:cubicBezTo>
                    <a:cubicBezTo>
                      <a:pt x="51747" y="10824"/>
                      <a:pt x="45897" y="4409"/>
                      <a:pt x="37921" y="3446"/>
                    </a:cubicBezTo>
                    <a:cubicBezTo>
                      <a:pt x="33365" y="3136"/>
                      <a:pt x="28398" y="0"/>
                      <a:pt x="23806"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2366250" y="635956"/>
                <a:ext cx="1021616" cy="778276"/>
              </a:xfrm>
              <a:custGeom>
                <a:avLst/>
                <a:gdLst/>
                <a:ahLst/>
                <a:cxnLst/>
                <a:rect l="l" t="t" r="r" b="b"/>
                <a:pathLst>
                  <a:path w="54771" h="41725" extrusionOk="0">
                    <a:moveTo>
                      <a:pt x="11962" y="12574"/>
                    </a:moveTo>
                    <a:lnTo>
                      <a:pt x="11962" y="12574"/>
                    </a:lnTo>
                    <a:cubicBezTo>
                      <a:pt x="11950" y="12618"/>
                      <a:pt x="11909" y="12685"/>
                      <a:pt x="11859" y="12727"/>
                    </a:cubicBezTo>
                    <a:lnTo>
                      <a:pt x="11859" y="12727"/>
                    </a:lnTo>
                    <a:cubicBezTo>
                      <a:pt x="11896" y="12667"/>
                      <a:pt x="11948" y="12620"/>
                      <a:pt x="11962" y="12574"/>
                    </a:cubicBezTo>
                    <a:close/>
                    <a:moveTo>
                      <a:pt x="11732" y="12751"/>
                    </a:moveTo>
                    <a:lnTo>
                      <a:pt x="11772" y="12765"/>
                    </a:lnTo>
                    <a:lnTo>
                      <a:pt x="11772" y="12765"/>
                    </a:lnTo>
                    <a:cubicBezTo>
                      <a:pt x="11759" y="12764"/>
                      <a:pt x="11745" y="12760"/>
                      <a:pt x="11732" y="12751"/>
                    </a:cubicBezTo>
                    <a:close/>
                    <a:moveTo>
                      <a:pt x="44634" y="19166"/>
                    </a:moveTo>
                    <a:cubicBezTo>
                      <a:pt x="44620" y="19205"/>
                      <a:pt x="44599" y="19242"/>
                      <a:pt x="44575" y="19274"/>
                    </a:cubicBezTo>
                    <a:lnTo>
                      <a:pt x="44575" y="19274"/>
                    </a:lnTo>
                    <a:cubicBezTo>
                      <a:pt x="44598" y="19238"/>
                      <a:pt x="44616" y="19202"/>
                      <a:pt x="44634" y="19166"/>
                    </a:cubicBezTo>
                    <a:close/>
                    <a:moveTo>
                      <a:pt x="23806" y="0"/>
                    </a:moveTo>
                    <a:cubicBezTo>
                      <a:pt x="22001" y="0"/>
                      <a:pt x="20253" y="485"/>
                      <a:pt x="18612" y="1817"/>
                    </a:cubicBezTo>
                    <a:cubicBezTo>
                      <a:pt x="14026" y="3512"/>
                      <a:pt x="12796" y="8863"/>
                      <a:pt x="10735" y="12785"/>
                    </a:cubicBezTo>
                    <a:cubicBezTo>
                      <a:pt x="6780" y="17271"/>
                      <a:pt x="1" y="23353"/>
                      <a:pt x="1995" y="29701"/>
                    </a:cubicBezTo>
                    <a:cubicBezTo>
                      <a:pt x="2560" y="30798"/>
                      <a:pt x="1928" y="32459"/>
                      <a:pt x="2393" y="33789"/>
                    </a:cubicBezTo>
                    <a:cubicBezTo>
                      <a:pt x="4454" y="35251"/>
                      <a:pt x="4687" y="37943"/>
                      <a:pt x="6913" y="39339"/>
                    </a:cubicBezTo>
                    <a:cubicBezTo>
                      <a:pt x="7276" y="39312"/>
                      <a:pt x="7616" y="39253"/>
                      <a:pt x="7931" y="39253"/>
                    </a:cubicBezTo>
                    <a:cubicBezTo>
                      <a:pt x="8395" y="39253"/>
                      <a:pt x="8803" y="39382"/>
                      <a:pt x="9140" y="39937"/>
                    </a:cubicBezTo>
                    <a:cubicBezTo>
                      <a:pt x="10799" y="41299"/>
                      <a:pt x="12814" y="41725"/>
                      <a:pt x="14908" y="41725"/>
                    </a:cubicBezTo>
                    <a:cubicBezTo>
                      <a:pt x="17515" y="41725"/>
                      <a:pt x="20245" y="41066"/>
                      <a:pt x="22567" y="40735"/>
                    </a:cubicBezTo>
                    <a:cubicBezTo>
                      <a:pt x="28383" y="38973"/>
                      <a:pt x="34531" y="40070"/>
                      <a:pt x="40447" y="38940"/>
                    </a:cubicBezTo>
                    <a:cubicBezTo>
                      <a:pt x="45598" y="37112"/>
                      <a:pt x="51315" y="35450"/>
                      <a:pt x="52976" y="29933"/>
                    </a:cubicBezTo>
                    <a:cubicBezTo>
                      <a:pt x="52411" y="28205"/>
                      <a:pt x="54405" y="27408"/>
                      <a:pt x="54638" y="25979"/>
                    </a:cubicBezTo>
                    <a:cubicBezTo>
                      <a:pt x="54705" y="24516"/>
                      <a:pt x="54239" y="23054"/>
                      <a:pt x="54306" y="21625"/>
                    </a:cubicBezTo>
                    <a:cubicBezTo>
                      <a:pt x="54771" y="20495"/>
                      <a:pt x="53375" y="19996"/>
                      <a:pt x="53375" y="18800"/>
                    </a:cubicBezTo>
                    <a:cubicBezTo>
                      <a:pt x="51747" y="10824"/>
                      <a:pt x="45897" y="4409"/>
                      <a:pt x="37921" y="3446"/>
                    </a:cubicBezTo>
                    <a:cubicBezTo>
                      <a:pt x="33365" y="3136"/>
                      <a:pt x="28398" y="0"/>
                      <a:pt x="23806"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2"/>
            <p:cNvGrpSpPr/>
            <p:nvPr/>
          </p:nvGrpSpPr>
          <p:grpSpPr>
            <a:xfrm flipH="1">
              <a:off x="1243412" y="1071187"/>
              <a:ext cx="424423" cy="381701"/>
              <a:chOff x="882850" y="2647922"/>
              <a:chExt cx="1064250" cy="957125"/>
            </a:xfrm>
          </p:grpSpPr>
          <p:grpSp>
            <p:nvGrpSpPr>
              <p:cNvPr id="210" name="Google Shape;210;p2"/>
              <p:cNvGrpSpPr/>
              <p:nvPr/>
            </p:nvGrpSpPr>
            <p:grpSpPr>
              <a:xfrm>
                <a:off x="882850" y="2647922"/>
                <a:ext cx="1064250" cy="957125"/>
                <a:chOff x="6069100" y="3009725"/>
                <a:chExt cx="1064250" cy="957125"/>
              </a:xfrm>
            </p:grpSpPr>
            <p:sp>
              <p:nvSpPr>
                <p:cNvPr id="211" name="Google Shape;211;p2"/>
                <p:cNvSpPr/>
                <p:nvPr/>
              </p:nvSpPr>
              <p:spPr>
                <a:xfrm>
                  <a:off x="6178775" y="3741950"/>
                  <a:ext cx="25" cy="25"/>
                </a:xfrm>
                <a:custGeom>
                  <a:avLst/>
                  <a:gdLst/>
                  <a:ahLst/>
                  <a:cxnLst/>
                  <a:rect l="l" t="t" r="r" b="b"/>
                  <a:pathLst>
                    <a:path w="1" h="1" extrusionOk="0">
                      <a:moveTo>
                        <a:pt x="0" y="0"/>
                      </a:move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 name="Google Shape;213;p2"/>
              <p:cNvGrpSpPr/>
              <p:nvPr/>
            </p:nvGrpSpPr>
            <p:grpSpPr>
              <a:xfrm rot="10800000">
                <a:off x="1008698" y="2761102"/>
                <a:ext cx="812555" cy="730765"/>
                <a:chOff x="6069100" y="3009725"/>
                <a:chExt cx="1064250" cy="957125"/>
              </a:xfrm>
            </p:grpSpPr>
            <p:sp>
              <p:nvSpPr>
                <p:cNvPr id="214" name="Google Shape;214;p2"/>
                <p:cNvSpPr/>
                <p:nvPr/>
              </p:nvSpPr>
              <p:spPr>
                <a:xfrm>
                  <a:off x="6178775" y="3741950"/>
                  <a:ext cx="25" cy="25"/>
                </a:xfrm>
                <a:custGeom>
                  <a:avLst/>
                  <a:gdLst/>
                  <a:ahLst/>
                  <a:cxnLst/>
                  <a:rect l="l" t="t" r="r" b="b"/>
                  <a:pathLst>
                    <a:path w="1" h="1" extrusionOk="0">
                      <a:moveTo>
                        <a:pt x="0" y="0"/>
                      </a:move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6" name="Google Shape;216;p2"/>
            <p:cNvGrpSpPr/>
            <p:nvPr/>
          </p:nvGrpSpPr>
          <p:grpSpPr>
            <a:xfrm flipH="1">
              <a:off x="1933812" y="4581556"/>
              <a:ext cx="424423" cy="381701"/>
              <a:chOff x="882850" y="2647922"/>
              <a:chExt cx="1064250" cy="957125"/>
            </a:xfrm>
          </p:grpSpPr>
          <p:grpSp>
            <p:nvGrpSpPr>
              <p:cNvPr id="217" name="Google Shape;217;p2"/>
              <p:cNvGrpSpPr/>
              <p:nvPr/>
            </p:nvGrpSpPr>
            <p:grpSpPr>
              <a:xfrm>
                <a:off x="882850" y="2647922"/>
                <a:ext cx="1064250" cy="957125"/>
                <a:chOff x="6069100" y="3009725"/>
                <a:chExt cx="1064250" cy="957125"/>
              </a:xfrm>
            </p:grpSpPr>
            <p:sp>
              <p:nvSpPr>
                <p:cNvPr id="218" name="Google Shape;218;p2"/>
                <p:cNvSpPr/>
                <p:nvPr/>
              </p:nvSpPr>
              <p:spPr>
                <a:xfrm>
                  <a:off x="6178775" y="3741950"/>
                  <a:ext cx="25" cy="25"/>
                </a:xfrm>
                <a:custGeom>
                  <a:avLst/>
                  <a:gdLst/>
                  <a:ahLst/>
                  <a:cxnLst/>
                  <a:rect l="l" t="t" r="r" b="b"/>
                  <a:pathLst>
                    <a:path w="1" h="1" extrusionOk="0">
                      <a:moveTo>
                        <a:pt x="0" y="0"/>
                      </a:move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2"/>
              <p:cNvGrpSpPr/>
              <p:nvPr/>
            </p:nvGrpSpPr>
            <p:grpSpPr>
              <a:xfrm rot="10800000">
                <a:off x="1008698" y="2761102"/>
                <a:ext cx="812555" cy="730765"/>
                <a:chOff x="6069100" y="3009725"/>
                <a:chExt cx="1064250" cy="957125"/>
              </a:xfrm>
            </p:grpSpPr>
            <p:sp>
              <p:nvSpPr>
                <p:cNvPr id="221" name="Google Shape;221;p2"/>
                <p:cNvSpPr/>
                <p:nvPr/>
              </p:nvSpPr>
              <p:spPr>
                <a:xfrm>
                  <a:off x="6178775" y="3741950"/>
                  <a:ext cx="25" cy="25"/>
                </a:xfrm>
                <a:custGeom>
                  <a:avLst/>
                  <a:gdLst/>
                  <a:ahLst/>
                  <a:cxnLst/>
                  <a:rect l="l" t="t" r="r" b="b"/>
                  <a:pathLst>
                    <a:path w="1" h="1" extrusionOk="0">
                      <a:moveTo>
                        <a:pt x="0" y="0"/>
                      </a:move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3" name="Google Shape;223;p2"/>
            <p:cNvGrpSpPr/>
            <p:nvPr/>
          </p:nvGrpSpPr>
          <p:grpSpPr>
            <a:xfrm flipH="1">
              <a:off x="3322865" y="128830"/>
              <a:ext cx="424347" cy="431480"/>
              <a:chOff x="4023775" y="1855149"/>
              <a:chExt cx="1174825" cy="1194575"/>
            </a:xfrm>
          </p:grpSpPr>
          <p:grpSp>
            <p:nvGrpSpPr>
              <p:cNvPr id="224" name="Google Shape;224;p2"/>
              <p:cNvGrpSpPr/>
              <p:nvPr/>
            </p:nvGrpSpPr>
            <p:grpSpPr>
              <a:xfrm>
                <a:off x="4023775" y="1855149"/>
                <a:ext cx="1174825" cy="1194575"/>
                <a:chOff x="4023775" y="1778925"/>
                <a:chExt cx="1174825" cy="1194575"/>
              </a:xfrm>
            </p:grpSpPr>
            <p:sp>
              <p:nvSpPr>
                <p:cNvPr id="225" name="Google Shape;225;p2"/>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 name="Google Shape;231;p2"/>
              <p:cNvGrpSpPr/>
              <p:nvPr/>
            </p:nvGrpSpPr>
            <p:grpSpPr>
              <a:xfrm rot="10800000">
                <a:off x="4212099" y="2046639"/>
                <a:ext cx="798176" cy="811594"/>
                <a:chOff x="4023775" y="1778925"/>
                <a:chExt cx="1174825" cy="1194575"/>
              </a:xfrm>
            </p:grpSpPr>
            <p:sp>
              <p:nvSpPr>
                <p:cNvPr id="232" name="Google Shape;232;p2"/>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8" name="Google Shape;238;p2"/>
            <p:cNvGrpSpPr/>
            <p:nvPr/>
          </p:nvGrpSpPr>
          <p:grpSpPr>
            <a:xfrm flipH="1">
              <a:off x="240120" y="2571752"/>
              <a:ext cx="424347" cy="431480"/>
              <a:chOff x="4023775" y="1855149"/>
              <a:chExt cx="1174825" cy="1194575"/>
            </a:xfrm>
          </p:grpSpPr>
          <p:grpSp>
            <p:nvGrpSpPr>
              <p:cNvPr id="239" name="Google Shape;239;p2"/>
              <p:cNvGrpSpPr/>
              <p:nvPr/>
            </p:nvGrpSpPr>
            <p:grpSpPr>
              <a:xfrm>
                <a:off x="4023775" y="1855149"/>
                <a:ext cx="1174825" cy="1194575"/>
                <a:chOff x="4023775" y="1778925"/>
                <a:chExt cx="1174825" cy="1194575"/>
              </a:xfrm>
            </p:grpSpPr>
            <p:sp>
              <p:nvSpPr>
                <p:cNvPr id="240" name="Google Shape;240;p2"/>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2"/>
              <p:cNvGrpSpPr/>
              <p:nvPr/>
            </p:nvGrpSpPr>
            <p:grpSpPr>
              <a:xfrm rot="10800000">
                <a:off x="4212099" y="2046639"/>
                <a:ext cx="798176" cy="811594"/>
                <a:chOff x="4023775" y="1778925"/>
                <a:chExt cx="1174825" cy="1194575"/>
              </a:xfrm>
            </p:grpSpPr>
            <p:sp>
              <p:nvSpPr>
                <p:cNvPr id="247" name="Google Shape;247;p2"/>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904"/>
        <p:cNvGrpSpPr/>
        <p:nvPr/>
      </p:nvGrpSpPr>
      <p:grpSpPr>
        <a:xfrm>
          <a:off x="0" y="0"/>
          <a:ext cx="0" cy="0"/>
          <a:chOff x="0" y="0"/>
          <a:chExt cx="0" cy="0"/>
        </a:xfrm>
      </p:grpSpPr>
      <p:sp>
        <p:nvSpPr>
          <p:cNvPr id="905" name="Google Shape;905;p8"/>
          <p:cNvSpPr txBox="1">
            <a:spLocks noGrp="1"/>
          </p:cNvSpPr>
          <p:nvPr>
            <p:ph type="title"/>
          </p:nvPr>
        </p:nvSpPr>
        <p:spPr>
          <a:xfrm>
            <a:off x="1714950" y="1653122"/>
            <a:ext cx="5714100" cy="2221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8500"/>
              <a:buNone/>
              <a:defRPr sz="8000"/>
            </a:lvl1pPr>
            <a:lvl2pPr lvl="1" rtl="0">
              <a:lnSpc>
                <a:spcPct val="80000"/>
              </a:lnSpc>
              <a:spcBef>
                <a:spcPts val="0"/>
              </a:spcBef>
              <a:spcAft>
                <a:spcPts val="0"/>
              </a:spcAft>
              <a:buSzPts val="3600"/>
              <a:buNone/>
              <a:defRPr/>
            </a:lvl2pPr>
            <a:lvl3pPr lvl="2" rtl="0">
              <a:lnSpc>
                <a:spcPct val="80000"/>
              </a:lnSpc>
              <a:spcBef>
                <a:spcPts val="0"/>
              </a:spcBef>
              <a:spcAft>
                <a:spcPts val="0"/>
              </a:spcAft>
              <a:buSzPts val="3600"/>
              <a:buNone/>
              <a:defRPr/>
            </a:lvl3pPr>
            <a:lvl4pPr lvl="3" rtl="0">
              <a:lnSpc>
                <a:spcPct val="80000"/>
              </a:lnSpc>
              <a:spcBef>
                <a:spcPts val="0"/>
              </a:spcBef>
              <a:spcAft>
                <a:spcPts val="0"/>
              </a:spcAft>
              <a:buSzPts val="3600"/>
              <a:buNone/>
              <a:defRPr/>
            </a:lvl4pPr>
            <a:lvl5pPr lvl="4" rtl="0">
              <a:lnSpc>
                <a:spcPct val="80000"/>
              </a:lnSpc>
              <a:spcBef>
                <a:spcPts val="0"/>
              </a:spcBef>
              <a:spcAft>
                <a:spcPts val="0"/>
              </a:spcAft>
              <a:buSzPts val="3600"/>
              <a:buNone/>
              <a:defRPr/>
            </a:lvl5pPr>
            <a:lvl6pPr lvl="5" rtl="0">
              <a:lnSpc>
                <a:spcPct val="80000"/>
              </a:lnSpc>
              <a:spcBef>
                <a:spcPts val="0"/>
              </a:spcBef>
              <a:spcAft>
                <a:spcPts val="0"/>
              </a:spcAft>
              <a:buSzPts val="3600"/>
              <a:buNone/>
              <a:defRPr/>
            </a:lvl6pPr>
            <a:lvl7pPr lvl="6" rtl="0">
              <a:lnSpc>
                <a:spcPct val="80000"/>
              </a:lnSpc>
              <a:spcBef>
                <a:spcPts val="0"/>
              </a:spcBef>
              <a:spcAft>
                <a:spcPts val="0"/>
              </a:spcAft>
              <a:buSzPts val="3600"/>
              <a:buNone/>
              <a:defRPr/>
            </a:lvl7pPr>
            <a:lvl8pPr lvl="7" rtl="0">
              <a:lnSpc>
                <a:spcPct val="80000"/>
              </a:lnSpc>
              <a:spcBef>
                <a:spcPts val="0"/>
              </a:spcBef>
              <a:spcAft>
                <a:spcPts val="0"/>
              </a:spcAft>
              <a:buSzPts val="3600"/>
              <a:buNone/>
              <a:defRPr/>
            </a:lvl8pPr>
            <a:lvl9pPr lvl="8" rtl="0">
              <a:lnSpc>
                <a:spcPct val="80000"/>
              </a:lnSpc>
              <a:spcBef>
                <a:spcPts val="0"/>
              </a:spcBef>
              <a:spcAft>
                <a:spcPts val="0"/>
              </a:spcAft>
              <a:buSzPts val="3600"/>
              <a:buNone/>
              <a:defRPr/>
            </a:lvl9pPr>
          </a:lstStyle>
          <a:p>
            <a:endParaRPr/>
          </a:p>
        </p:txBody>
      </p:sp>
      <p:grpSp>
        <p:nvGrpSpPr>
          <p:cNvPr id="906" name="Google Shape;906;p8"/>
          <p:cNvGrpSpPr/>
          <p:nvPr/>
        </p:nvGrpSpPr>
        <p:grpSpPr>
          <a:xfrm>
            <a:off x="209649" y="138148"/>
            <a:ext cx="8724702" cy="4867203"/>
            <a:chOff x="179178" y="68203"/>
            <a:chExt cx="8724702" cy="4867203"/>
          </a:xfrm>
        </p:grpSpPr>
        <p:grpSp>
          <p:nvGrpSpPr>
            <p:cNvPr id="907" name="Google Shape;907;p8"/>
            <p:cNvGrpSpPr/>
            <p:nvPr/>
          </p:nvGrpSpPr>
          <p:grpSpPr>
            <a:xfrm flipH="1">
              <a:off x="235049" y="2117262"/>
              <a:ext cx="424423" cy="381701"/>
              <a:chOff x="882850" y="2647922"/>
              <a:chExt cx="1064250" cy="957125"/>
            </a:xfrm>
          </p:grpSpPr>
          <p:grpSp>
            <p:nvGrpSpPr>
              <p:cNvPr id="908" name="Google Shape;908;p8"/>
              <p:cNvGrpSpPr/>
              <p:nvPr/>
            </p:nvGrpSpPr>
            <p:grpSpPr>
              <a:xfrm>
                <a:off x="882850" y="2647922"/>
                <a:ext cx="1064250" cy="957125"/>
                <a:chOff x="6069100" y="3009725"/>
                <a:chExt cx="1064250" cy="957125"/>
              </a:xfrm>
            </p:grpSpPr>
            <p:sp>
              <p:nvSpPr>
                <p:cNvPr id="909" name="Google Shape;909;p8"/>
                <p:cNvSpPr/>
                <p:nvPr/>
              </p:nvSpPr>
              <p:spPr>
                <a:xfrm>
                  <a:off x="6178775" y="3741950"/>
                  <a:ext cx="25" cy="25"/>
                </a:xfrm>
                <a:custGeom>
                  <a:avLst/>
                  <a:gdLst/>
                  <a:ahLst/>
                  <a:cxnLst/>
                  <a:rect l="l" t="t" r="r" b="b"/>
                  <a:pathLst>
                    <a:path w="1" h="1" extrusionOk="0">
                      <a:moveTo>
                        <a:pt x="0" y="0"/>
                      </a:move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8"/>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1" name="Google Shape;911;p8"/>
              <p:cNvGrpSpPr/>
              <p:nvPr/>
            </p:nvGrpSpPr>
            <p:grpSpPr>
              <a:xfrm rot="10800000">
                <a:off x="1008698" y="2761102"/>
                <a:ext cx="812555" cy="730765"/>
                <a:chOff x="6069100" y="3009725"/>
                <a:chExt cx="1064250" cy="957125"/>
              </a:xfrm>
            </p:grpSpPr>
            <p:sp>
              <p:nvSpPr>
                <p:cNvPr id="912" name="Google Shape;912;p8"/>
                <p:cNvSpPr/>
                <p:nvPr/>
              </p:nvSpPr>
              <p:spPr>
                <a:xfrm>
                  <a:off x="6178775" y="3741950"/>
                  <a:ext cx="25" cy="25"/>
                </a:xfrm>
                <a:custGeom>
                  <a:avLst/>
                  <a:gdLst/>
                  <a:ahLst/>
                  <a:cxnLst/>
                  <a:rect l="l" t="t" r="r" b="b"/>
                  <a:pathLst>
                    <a:path w="1" h="1" extrusionOk="0">
                      <a:moveTo>
                        <a:pt x="0" y="0"/>
                      </a:move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8"/>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14" name="Google Shape;914;p8"/>
            <p:cNvGrpSpPr/>
            <p:nvPr/>
          </p:nvGrpSpPr>
          <p:grpSpPr>
            <a:xfrm flipH="1">
              <a:off x="4200964" y="760242"/>
              <a:ext cx="424423" cy="381701"/>
              <a:chOff x="882850" y="2647922"/>
              <a:chExt cx="1064250" cy="957125"/>
            </a:xfrm>
          </p:grpSpPr>
          <p:grpSp>
            <p:nvGrpSpPr>
              <p:cNvPr id="915" name="Google Shape;915;p8"/>
              <p:cNvGrpSpPr/>
              <p:nvPr/>
            </p:nvGrpSpPr>
            <p:grpSpPr>
              <a:xfrm>
                <a:off x="882850" y="2647922"/>
                <a:ext cx="1064250" cy="957125"/>
                <a:chOff x="6069100" y="3009725"/>
                <a:chExt cx="1064250" cy="957125"/>
              </a:xfrm>
            </p:grpSpPr>
            <p:sp>
              <p:nvSpPr>
                <p:cNvPr id="916" name="Google Shape;916;p8"/>
                <p:cNvSpPr/>
                <p:nvPr/>
              </p:nvSpPr>
              <p:spPr>
                <a:xfrm>
                  <a:off x="6178775" y="3741950"/>
                  <a:ext cx="25" cy="25"/>
                </a:xfrm>
                <a:custGeom>
                  <a:avLst/>
                  <a:gdLst/>
                  <a:ahLst/>
                  <a:cxnLst/>
                  <a:rect l="l" t="t" r="r" b="b"/>
                  <a:pathLst>
                    <a:path w="1" h="1" extrusionOk="0">
                      <a:moveTo>
                        <a:pt x="0" y="0"/>
                      </a:move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8"/>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 name="Google Shape;918;p8"/>
              <p:cNvGrpSpPr/>
              <p:nvPr/>
            </p:nvGrpSpPr>
            <p:grpSpPr>
              <a:xfrm rot="10800000">
                <a:off x="1008698" y="2761102"/>
                <a:ext cx="812555" cy="730765"/>
                <a:chOff x="6069100" y="3009725"/>
                <a:chExt cx="1064250" cy="957125"/>
              </a:xfrm>
            </p:grpSpPr>
            <p:sp>
              <p:nvSpPr>
                <p:cNvPr id="919" name="Google Shape;919;p8"/>
                <p:cNvSpPr/>
                <p:nvPr/>
              </p:nvSpPr>
              <p:spPr>
                <a:xfrm>
                  <a:off x="6178775" y="3741950"/>
                  <a:ext cx="25" cy="25"/>
                </a:xfrm>
                <a:custGeom>
                  <a:avLst/>
                  <a:gdLst/>
                  <a:ahLst/>
                  <a:cxnLst/>
                  <a:rect l="l" t="t" r="r" b="b"/>
                  <a:pathLst>
                    <a:path w="1" h="1" extrusionOk="0">
                      <a:moveTo>
                        <a:pt x="0" y="0"/>
                      </a:move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8"/>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21" name="Google Shape;921;p8"/>
            <p:cNvGrpSpPr/>
            <p:nvPr/>
          </p:nvGrpSpPr>
          <p:grpSpPr>
            <a:xfrm flipH="1">
              <a:off x="2106994" y="964627"/>
              <a:ext cx="424347" cy="431480"/>
              <a:chOff x="4023775" y="1855149"/>
              <a:chExt cx="1174825" cy="1194575"/>
            </a:xfrm>
          </p:grpSpPr>
          <p:grpSp>
            <p:nvGrpSpPr>
              <p:cNvPr id="922" name="Google Shape;922;p8"/>
              <p:cNvGrpSpPr/>
              <p:nvPr/>
            </p:nvGrpSpPr>
            <p:grpSpPr>
              <a:xfrm>
                <a:off x="4023775" y="1855149"/>
                <a:ext cx="1174825" cy="1194575"/>
                <a:chOff x="4023775" y="1778925"/>
                <a:chExt cx="1174825" cy="1194575"/>
              </a:xfrm>
            </p:grpSpPr>
            <p:sp>
              <p:nvSpPr>
                <p:cNvPr id="923" name="Google Shape;923;p8"/>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8"/>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8"/>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8"/>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8"/>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8"/>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8"/>
              <p:cNvGrpSpPr/>
              <p:nvPr/>
            </p:nvGrpSpPr>
            <p:grpSpPr>
              <a:xfrm rot="10800000">
                <a:off x="4212099" y="2046639"/>
                <a:ext cx="798176" cy="811594"/>
                <a:chOff x="4023775" y="1778925"/>
                <a:chExt cx="1174825" cy="1194575"/>
              </a:xfrm>
            </p:grpSpPr>
            <p:sp>
              <p:nvSpPr>
                <p:cNvPr id="930" name="Google Shape;930;p8"/>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8"/>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8"/>
                <p:cNvSpPr/>
                <p:nvPr/>
              </p:nvSpPr>
              <p:spPr>
                <a:xfrm>
                  <a:off x="4151667" y="1982309"/>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8"/>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8"/>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8"/>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36" name="Google Shape;936;p8"/>
            <p:cNvGrpSpPr/>
            <p:nvPr/>
          </p:nvGrpSpPr>
          <p:grpSpPr>
            <a:xfrm flipH="1">
              <a:off x="179178" y="735349"/>
              <a:ext cx="424347" cy="431480"/>
              <a:chOff x="4023775" y="1855149"/>
              <a:chExt cx="1174825" cy="1194575"/>
            </a:xfrm>
          </p:grpSpPr>
          <p:grpSp>
            <p:nvGrpSpPr>
              <p:cNvPr id="937" name="Google Shape;937;p8"/>
              <p:cNvGrpSpPr/>
              <p:nvPr/>
            </p:nvGrpSpPr>
            <p:grpSpPr>
              <a:xfrm>
                <a:off x="4023775" y="1855149"/>
                <a:ext cx="1174825" cy="1194575"/>
                <a:chOff x="4023775" y="1778925"/>
                <a:chExt cx="1174825" cy="1194575"/>
              </a:xfrm>
            </p:grpSpPr>
            <p:sp>
              <p:nvSpPr>
                <p:cNvPr id="938" name="Google Shape;938;p8"/>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8"/>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8"/>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8"/>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8"/>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8"/>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4" name="Google Shape;944;p8"/>
              <p:cNvGrpSpPr/>
              <p:nvPr/>
            </p:nvGrpSpPr>
            <p:grpSpPr>
              <a:xfrm rot="10800000">
                <a:off x="4212099" y="2046639"/>
                <a:ext cx="798176" cy="811594"/>
                <a:chOff x="4023775" y="1778925"/>
                <a:chExt cx="1174825" cy="1194575"/>
              </a:xfrm>
            </p:grpSpPr>
            <p:sp>
              <p:nvSpPr>
                <p:cNvPr id="945" name="Google Shape;945;p8"/>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8"/>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8"/>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8"/>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8"/>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8"/>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1" name="Google Shape;951;p8"/>
            <p:cNvGrpSpPr/>
            <p:nvPr/>
          </p:nvGrpSpPr>
          <p:grpSpPr>
            <a:xfrm rot="-1799742" flipH="1">
              <a:off x="1004471" y="151798"/>
              <a:ext cx="424377" cy="335756"/>
              <a:chOff x="4414850" y="3021000"/>
              <a:chExt cx="1302400" cy="1030425"/>
            </a:xfrm>
          </p:grpSpPr>
          <p:sp>
            <p:nvSpPr>
              <p:cNvPr id="952" name="Google Shape;952;p8"/>
              <p:cNvSpPr/>
              <p:nvPr/>
            </p:nvSpPr>
            <p:spPr>
              <a:xfrm>
                <a:off x="4414850" y="3021000"/>
                <a:ext cx="1302400" cy="1030425"/>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8"/>
              <p:cNvSpPr/>
              <p:nvPr/>
            </p:nvSpPr>
            <p:spPr>
              <a:xfrm rot="10799469">
                <a:off x="4644599" y="3202812"/>
                <a:ext cx="842913" cy="666788"/>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4" name="Google Shape;954;p8"/>
            <p:cNvGrpSpPr/>
            <p:nvPr/>
          </p:nvGrpSpPr>
          <p:grpSpPr>
            <a:xfrm rot="8100000">
              <a:off x="1528589" y="4498790"/>
              <a:ext cx="424367" cy="335748"/>
              <a:chOff x="4414850" y="3021000"/>
              <a:chExt cx="1302400" cy="1030425"/>
            </a:xfrm>
          </p:grpSpPr>
          <p:sp>
            <p:nvSpPr>
              <p:cNvPr id="955" name="Google Shape;955;p8"/>
              <p:cNvSpPr/>
              <p:nvPr/>
            </p:nvSpPr>
            <p:spPr>
              <a:xfrm>
                <a:off x="4414850" y="3021000"/>
                <a:ext cx="1302400" cy="1030425"/>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8"/>
              <p:cNvSpPr/>
              <p:nvPr/>
            </p:nvSpPr>
            <p:spPr>
              <a:xfrm rot="10799469">
                <a:off x="4644599" y="3202812"/>
                <a:ext cx="842913" cy="666788"/>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7" name="Google Shape;957;p8"/>
            <p:cNvGrpSpPr/>
            <p:nvPr/>
          </p:nvGrpSpPr>
          <p:grpSpPr>
            <a:xfrm rot="10800000">
              <a:off x="612869" y="3535909"/>
              <a:ext cx="424413" cy="370488"/>
              <a:chOff x="2133000" y="1731619"/>
              <a:chExt cx="1164050" cy="1016150"/>
            </a:xfrm>
          </p:grpSpPr>
          <p:grpSp>
            <p:nvGrpSpPr>
              <p:cNvPr id="958" name="Google Shape;958;p8"/>
              <p:cNvGrpSpPr/>
              <p:nvPr/>
            </p:nvGrpSpPr>
            <p:grpSpPr>
              <a:xfrm>
                <a:off x="2133000" y="1731619"/>
                <a:ext cx="1164050" cy="1016150"/>
                <a:chOff x="4286075" y="4175525"/>
                <a:chExt cx="1164050" cy="1016150"/>
              </a:xfrm>
            </p:grpSpPr>
            <p:sp>
              <p:nvSpPr>
                <p:cNvPr id="959" name="Google Shape;959;p8"/>
                <p:cNvSpPr/>
                <p:nvPr/>
              </p:nvSpPr>
              <p:spPr>
                <a:xfrm>
                  <a:off x="4286075" y="4175525"/>
                  <a:ext cx="1164050" cy="1016150"/>
                </a:xfrm>
                <a:custGeom>
                  <a:avLst/>
                  <a:gdLst/>
                  <a:ahLst/>
                  <a:cxnLst/>
                  <a:rect l="l" t="t" r="r" b="b"/>
                  <a:pathLst>
                    <a:path w="46562" h="40646" extrusionOk="0">
                      <a:moveTo>
                        <a:pt x="18080" y="637"/>
                      </a:moveTo>
                      <a:cubicBezTo>
                        <a:pt x="18031" y="686"/>
                        <a:pt x="17965" y="716"/>
                        <a:pt x="17893" y="729"/>
                      </a:cubicBezTo>
                      <a:lnTo>
                        <a:pt x="17893" y="729"/>
                      </a:lnTo>
                      <a:cubicBezTo>
                        <a:pt x="17956" y="693"/>
                        <a:pt x="18022" y="659"/>
                        <a:pt x="18080" y="637"/>
                      </a:cubicBezTo>
                      <a:close/>
                      <a:moveTo>
                        <a:pt x="19609" y="836"/>
                      </a:moveTo>
                      <a:cubicBezTo>
                        <a:pt x="19716" y="836"/>
                        <a:pt x="19815" y="866"/>
                        <a:pt x="19912" y="906"/>
                      </a:cubicBezTo>
                      <a:lnTo>
                        <a:pt x="19912" y="906"/>
                      </a:lnTo>
                      <a:cubicBezTo>
                        <a:pt x="19816" y="874"/>
                        <a:pt x="19716" y="852"/>
                        <a:pt x="19609" y="836"/>
                      </a:cubicBezTo>
                      <a:close/>
                      <a:moveTo>
                        <a:pt x="20163" y="1021"/>
                      </a:moveTo>
                      <a:cubicBezTo>
                        <a:pt x="20251" y="1059"/>
                        <a:pt x="20342" y="1091"/>
                        <a:pt x="20440" y="1102"/>
                      </a:cubicBezTo>
                      <a:cubicBezTo>
                        <a:pt x="20373" y="1102"/>
                        <a:pt x="20307" y="1102"/>
                        <a:pt x="20240" y="1069"/>
                      </a:cubicBezTo>
                      <a:cubicBezTo>
                        <a:pt x="20214" y="1052"/>
                        <a:pt x="20189" y="1036"/>
                        <a:pt x="20163" y="1021"/>
                      </a:cubicBezTo>
                      <a:close/>
                      <a:moveTo>
                        <a:pt x="20164" y="1426"/>
                      </a:moveTo>
                      <a:cubicBezTo>
                        <a:pt x="20137" y="1482"/>
                        <a:pt x="20089" y="1524"/>
                        <a:pt x="20033" y="1538"/>
                      </a:cubicBezTo>
                      <a:lnTo>
                        <a:pt x="20033" y="1538"/>
                      </a:lnTo>
                      <a:cubicBezTo>
                        <a:pt x="20079" y="1515"/>
                        <a:pt x="20115" y="1459"/>
                        <a:pt x="20164" y="1426"/>
                      </a:cubicBezTo>
                      <a:close/>
                      <a:moveTo>
                        <a:pt x="17681" y="2332"/>
                      </a:moveTo>
                      <a:cubicBezTo>
                        <a:pt x="17681" y="2352"/>
                        <a:pt x="17681" y="2371"/>
                        <a:pt x="17681" y="2398"/>
                      </a:cubicBezTo>
                      <a:lnTo>
                        <a:pt x="17681" y="2398"/>
                      </a:lnTo>
                      <a:cubicBezTo>
                        <a:pt x="17672" y="2355"/>
                        <a:pt x="17641" y="2341"/>
                        <a:pt x="17600" y="2341"/>
                      </a:cubicBezTo>
                      <a:cubicBezTo>
                        <a:pt x="17518" y="2341"/>
                        <a:pt x="17394" y="2398"/>
                        <a:pt x="17316" y="2398"/>
                      </a:cubicBezTo>
                      <a:cubicBezTo>
                        <a:pt x="17448" y="2365"/>
                        <a:pt x="17548" y="2332"/>
                        <a:pt x="17681" y="2332"/>
                      </a:cubicBezTo>
                      <a:close/>
                      <a:moveTo>
                        <a:pt x="16451" y="2897"/>
                      </a:moveTo>
                      <a:cubicBezTo>
                        <a:pt x="16388" y="2928"/>
                        <a:pt x="16317" y="2960"/>
                        <a:pt x="16246" y="2988"/>
                      </a:cubicBezTo>
                      <a:lnTo>
                        <a:pt x="16246" y="2988"/>
                      </a:lnTo>
                      <a:cubicBezTo>
                        <a:pt x="16310" y="2954"/>
                        <a:pt x="16378" y="2924"/>
                        <a:pt x="16451" y="2897"/>
                      </a:cubicBezTo>
                      <a:close/>
                      <a:moveTo>
                        <a:pt x="14258" y="2864"/>
                      </a:moveTo>
                      <a:cubicBezTo>
                        <a:pt x="14059" y="2997"/>
                        <a:pt x="13826" y="3096"/>
                        <a:pt x="13593" y="3163"/>
                      </a:cubicBezTo>
                      <a:cubicBezTo>
                        <a:pt x="13826" y="3096"/>
                        <a:pt x="14025" y="2997"/>
                        <a:pt x="14225" y="2864"/>
                      </a:cubicBezTo>
                      <a:close/>
                      <a:moveTo>
                        <a:pt x="13228" y="3163"/>
                      </a:moveTo>
                      <a:cubicBezTo>
                        <a:pt x="13245" y="3163"/>
                        <a:pt x="13235" y="3181"/>
                        <a:pt x="13217" y="3198"/>
                      </a:cubicBezTo>
                      <a:lnTo>
                        <a:pt x="13217" y="3198"/>
                      </a:lnTo>
                      <a:cubicBezTo>
                        <a:pt x="13223" y="3187"/>
                        <a:pt x="13228" y="3175"/>
                        <a:pt x="13228" y="3163"/>
                      </a:cubicBezTo>
                      <a:close/>
                      <a:moveTo>
                        <a:pt x="15989" y="3169"/>
                      </a:moveTo>
                      <a:cubicBezTo>
                        <a:pt x="15952" y="3243"/>
                        <a:pt x="15895" y="3312"/>
                        <a:pt x="15820" y="3362"/>
                      </a:cubicBezTo>
                      <a:cubicBezTo>
                        <a:pt x="15873" y="3288"/>
                        <a:pt x="15929" y="3225"/>
                        <a:pt x="15989" y="3169"/>
                      </a:cubicBezTo>
                      <a:close/>
                      <a:moveTo>
                        <a:pt x="13361" y="3229"/>
                      </a:moveTo>
                      <a:cubicBezTo>
                        <a:pt x="13306" y="3392"/>
                        <a:pt x="13142" y="3532"/>
                        <a:pt x="13137" y="3668"/>
                      </a:cubicBezTo>
                      <a:lnTo>
                        <a:pt x="13137" y="3668"/>
                      </a:lnTo>
                      <a:cubicBezTo>
                        <a:pt x="13131" y="3509"/>
                        <a:pt x="13305" y="3369"/>
                        <a:pt x="13361" y="3229"/>
                      </a:cubicBezTo>
                      <a:close/>
                      <a:moveTo>
                        <a:pt x="12935" y="3618"/>
                      </a:moveTo>
                      <a:cubicBezTo>
                        <a:pt x="12942" y="3641"/>
                        <a:pt x="12959" y="3661"/>
                        <a:pt x="12995" y="3661"/>
                      </a:cubicBezTo>
                      <a:cubicBezTo>
                        <a:pt x="12954" y="3661"/>
                        <a:pt x="12926" y="3674"/>
                        <a:pt x="12902" y="3692"/>
                      </a:cubicBezTo>
                      <a:lnTo>
                        <a:pt x="12902" y="3692"/>
                      </a:lnTo>
                      <a:cubicBezTo>
                        <a:pt x="12919" y="3670"/>
                        <a:pt x="12930" y="3645"/>
                        <a:pt x="12935" y="3618"/>
                      </a:cubicBezTo>
                      <a:close/>
                      <a:moveTo>
                        <a:pt x="12729" y="4060"/>
                      </a:moveTo>
                      <a:lnTo>
                        <a:pt x="12729" y="4060"/>
                      </a:lnTo>
                      <a:cubicBezTo>
                        <a:pt x="12678" y="4265"/>
                        <a:pt x="12666" y="4491"/>
                        <a:pt x="12495" y="4491"/>
                      </a:cubicBezTo>
                      <a:cubicBezTo>
                        <a:pt x="12492" y="4491"/>
                        <a:pt x="12489" y="4490"/>
                        <a:pt x="12486" y="4490"/>
                      </a:cubicBezTo>
                      <a:lnTo>
                        <a:pt x="12486" y="4490"/>
                      </a:lnTo>
                      <a:cubicBezTo>
                        <a:pt x="12635" y="4483"/>
                        <a:pt x="12654" y="4262"/>
                        <a:pt x="12729" y="4060"/>
                      </a:cubicBezTo>
                      <a:close/>
                      <a:moveTo>
                        <a:pt x="12929" y="5921"/>
                      </a:moveTo>
                      <a:cubicBezTo>
                        <a:pt x="12895" y="5954"/>
                        <a:pt x="12895" y="5954"/>
                        <a:pt x="12862" y="5954"/>
                      </a:cubicBezTo>
                      <a:lnTo>
                        <a:pt x="12862" y="5943"/>
                      </a:lnTo>
                      <a:lnTo>
                        <a:pt x="12862" y="5943"/>
                      </a:lnTo>
                      <a:cubicBezTo>
                        <a:pt x="12878" y="5930"/>
                        <a:pt x="12899" y="5921"/>
                        <a:pt x="12929" y="5921"/>
                      </a:cubicBezTo>
                      <a:close/>
                      <a:moveTo>
                        <a:pt x="10255" y="5750"/>
                      </a:moveTo>
                      <a:lnTo>
                        <a:pt x="10255" y="5750"/>
                      </a:lnTo>
                      <a:cubicBezTo>
                        <a:pt x="10178" y="5834"/>
                        <a:pt x="10100" y="5913"/>
                        <a:pt x="10016" y="5977"/>
                      </a:cubicBezTo>
                      <a:lnTo>
                        <a:pt x="10016" y="5977"/>
                      </a:lnTo>
                      <a:cubicBezTo>
                        <a:pt x="10096" y="5900"/>
                        <a:pt x="10175" y="5825"/>
                        <a:pt x="10255" y="5750"/>
                      </a:cubicBezTo>
                      <a:close/>
                      <a:moveTo>
                        <a:pt x="10678" y="6169"/>
                      </a:moveTo>
                      <a:cubicBezTo>
                        <a:pt x="10628" y="6236"/>
                        <a:pt x="10552" y="6303"/>
                        <a:pt x="10536" y="6353"/>
                      </a:cubicBezTo>
                      <a:lnTo>
                        <a:pt x="10536" y="6320"/>
                      </a:lnTo>
                      <a:cubicBezTo>
                        <a:pt x="10564" y="6277"/>
                        <a:pt x="10629" y="6223"/>
                        <a:pt x="10678" y="6169"/>
                      </a:cubicBezTo>
                      <a:close/>
                      <a:moveTo>
                        <a:pt x="10835" y="5722"/>
                      </a:moveTo>
                      <a:lnTo>
                        <a:pt x="10502" y="5988"/>
                      </a:lnTo>
                      <a:cubicBezTo>
                        <a:pt x="10303" y="6154"/>
                        <a:pt x="10104" y="6320"/>
                        <a:pt x="9937" y="6486"/>
                      </a:cubicBezTo>
                      <a:cubicBezTo>
                        <a:pt x="10203" y="6220"/>
                        <a:pt x="10502" y="5954"/>
                        <a:pt x="10835" y="5722"/>
                      </a:cubicBezTo>
                      <a:close/>
                      <a:moveTo>
                        <a:pt x="12031" y="6486"/>
                      </a:moveTo>
                      <a:lnTo>
                        <a:pt x="12031" y="6486"/>
                      </a:lnTo>
                      <a:cubicBezTo>
                        <a:pt x="12116" y="6528"/>
                        <a:pt x="12186" y="6584"/>
                        <a:pt x="12176" y="6644"/>
                      </a:cubicBezTo>
                      <a:lnTo>
                        <a:pt x="12176" y="6644"/>
                      </a:lnTo>
                      <a:cubicBezTo>
                        <a:pt x="12171" y="6584"/>
                        <a:pt x="12094" y="6528"/>
                        <a:pt x="12031" y="6486"/>
                      </a:cubicBezTo>
                      <a:close/>
                      <a:moveTo>
                        <a:pt x="15545" y="2699"/>
                      </a:moveTo>
                      <a:cubicBezTo>
                        <a:pt x="15780" y="2699"/>
                        <a:pt x="15410" y="3372"/>
                        <a:pt x="14291" y="3994"/>
                      </a:cubicBezTo>
                      <a:lnTo>
                        <a:pt x="14291" y="4027"/>
                      </a:lnTo>
                      <a:cubicBezTo>
                        <a:pt x="14456" y="3953"/>
                        <a:pt x="14578" y="3921"/>
                        <a:pt x="14661" y="3921"/>
                      </a:cubicBezTo>
                      <a:cubicBezTo>
                        <a:pt x="14913" y="3921"/>
                        <a:pt x="14807" y="4209"/>
                        <a:pt x="14457" y="4459"/>
                      </a:cubicBezTo>
                      <a:cubicBezTo>
                        <a:pt x="13826" y="4891"/>
                        <a:pt x="13261" y="5589"/>
                        <a:pt x="12463" y="5722"/>
                      </a:cubicBezTo>
                      <a:cubicBezTo>
                        <a:pt x="12663" y="5556"/>
                        <a:pt x="12895" y="5456"/>
                        <a:pt x="12962" y="5124"/>
                      </a:cubicBezTo>
                      <a:lnTo>
                        <a:pt x="12962" y="5124"/>
                      </a:lnTo>
                      <a:cubicBezTo>
                        <a:pt x="11699" y="5821"/>
                        <a:pt x="10935" y="7317"/>
                        <a:pt x="9805" y="8048"/>
                      </a:cubicBezTo>
                      <a:cubicBezTo>
                        <a:pt x="9306" y="7483"/>
                        <a:pt x="10602" y="6918"/>
                        <a:pt x="10502" y="6785"/>
                      </a:cubicBezTo>
                      <a:cubicBezTo>
                        <a:pt x="10602" y="6785"/>
                        <a:pt x="10602" y="6785"/>
                        <a:pt x="10569" y="6719"/>
                      </a:cubicBezTo>
                      <a:cubicBezTo>
                        <a:pt x="11599" y="6054"/>
                        <a:pt x="13028" y="3694"/>
                        <a:pt x="14491" y="3595"/>
                      </a:cubicBezTo>
                      <a:cubicBezTo>
                        <a:pt x="15041" y="2944"/>
                        <a:pt x="15403" y="2699"/>
                        <a:pt x="15545" y="2699"/>
                      </a:cubicBezTo>
                      <a:close/>
                      <a:moveTo>
                        <a:pt x="9738" y="8480"/>
                      </a:moveTo>
                      <a:lnTo>
                        <a:pt x="9738" y="8480"/>
                      </a:lnTo>
                      <a:cubicBezTo>
                        <a:pt x="9705" y="8580"/>
                        <a:pt x="9638" y="8646"/>
                        <a:pt x="9572" y="8646"/>
                      </a:cubicBezTo>
                      <a:cubicBezTo>
                        <a:pt x="9638" y="8613"/>
                        <a:pt x="9705" y="8547"/>
                        <a:pt x="9738" y="8480"/>
                      </a:cubicBezTo>
                      <a:close/>
                      <a:moveTo>
                        <a:pt x="8475" y="8613"/>
                      </a:moveTo>
                      <a:lnTo>
                        <a:pt x="8475" y="8646"/>
                      </a:lnTo>
                      <a:cubicBezTo>
                        <a:pt x="8442" y="8679"/>
                        <a:pt x="8409" y="8712"/>
                        <a:pt x="8376" y="8778"/>
                      </a:cubicBezTo>
                      <a:lnTo>
                        <a:pt x="8376" y="8778"/>
                      </a:lnTo>
                      <a:cubicBezTo>
                        <a:pt x="8409" y="8712"/>
                        <a:pt x="8442" y="8679"/>
                        <a:pt x="8475" y="8613"/>
                      </a:cubicBezTo>
                      <a:close/>
                      <a:moveTo>
                        <a:pt x="7977" y="9012"/>
                      </a:moveTo>
                      <a:lnTo>
                        <a:pt x="7977" y="9012"/>
                      </a:lnTo>
                      <a:cubicBezTo>
                        <a:pt x="8010" y="9045"/>
                        <a:pt x="8043" y="9078"/>
                        <a:pt x="8076" y="9145"/>
                      </a:cubicBezTo>
                      <a:cubicBezTo>
                        <a:pt x="8043" y="9112"/>
                        <a:pt x="8010" y="9045"/>
                        <a:pt x="7977" y="9012"/>
                      </a:cubicBezTo>
                      <a:close/>
                      <a:moveTo>
                        <a:pt x="17050" y="9145"/>
                      </a:moveTo>
                      <a:lnTo>
                        <a:pt x="17050" y="9145"/>
                      </a:lnTo>
                      <a:cubicBezTo>
                        <a:pt x="17263" y="9385"/>
                        <a:pt x="17219" y="9497"/>
                        <a:pt x="17021" y="9497"/>
                      </a:cubicBezTo>
                      <a:cubicBezTo>
                        <a:pt x="16973" y="9497"/>
                        <a:pt x="16915" y="9490"/>
                        <a:pt x="16850" y="9477"/>
                      </a:cubicBezTo>
                      <a:lnTo>
                        <a:pt x="16850" y="9477"/>
                      </a:lnTo>
                      <a:cubicBezTo>
                        <a:pt x="16875" y="9482"/>
                        <a:pt x="16899" y="9485"/>
                        <a:pt x="16921" y="9485"/>
                      </a:cubicBezTo>
                      <a:cubicBezTo>
                        <a:pt x="17043" y="9485"/>
                        <a:pt x="17106" y="9399"/>
                        <a:pt x="17050" y="9145"/>
                      </a:cubicBezTo>
                      <a:close/>
                      <a:moveTo>
                        <a:pt x="31871" y="9472"/>
                      </a:moveTo>
                      <a:cubicBezTo>
                        <a:pt x="31894" y="9472"/>
                        <a:pt x="31916" y="9473"/>
                        <a:pt x="31939" y="9477"/>
                      </a:cubicBezTo>
                      <a:cubicBezTo>
                        <a:pt x="31872" y="9477"/>
                        <a:pt x="31773" y="9477"/>
                        <a:pt x="31673" y="9510"/>
                      </a:cubicBezTo>
                      <a:lnTo>
                        <a:pt x="31673" y="9544"/>
                      </a:lnTo>
                      <a:lnTo>
                        <a:pt x="31468" y="9544"/>
                      </a:lnTo>
                      <a:cubicBezTo>
                        <a:pt x="31610" y="9526"/>
                        <a:pt x="31741" y="9472"/>
                        <a:pt x="31871" y="9472"/>
                      </a:cubicBezTo>
                      <a:close/>
                      <a:moveTo>
                        <a:pt x="33368" y="9643"/>
                      </a:moveTo>
                      <a:cubicBezTo>
                        <a:pt x="33600" y="9743"/>
                        <a:pt x="33634" y="9943"/>
                        <a:pt x="33767" y="10109"/>
                      </a:cubicBezTo>
                      <a:cubicBezTo>
                        <a:pt x="33700" y="10109"/>
                        <a:pt x="33567" y="10242"/>
                        <a:pt x="33501" y="10242"/>
                      </a:cubicBezTo>
                      <a:cubicBezTo>
                        <a:pt x="33733" y="10109"/>
                        <a:pt x="33600" y="9743"/>
                        <a:pt x="33368" y="9643"/>
                      </a:cubicBezTo>
                      <a:close/>
                      <a:moveTo>
                        <a:pt x="8774" y="10242"/>
                      </a:moveTo>
                      <a:lnTo>
                        <a:pt x="8243" y="11106"/>
                      </a:lnTo>
                      <a:lnTo>
                        <a:pt x="8143" y="11172"/>
                      </a:lnTo>
                      <a:cubicBezTo>
                        <a:pt x="8409" y="10873"/>
                        <a:pt x="8575" y="10541"/>
                        <a:pt x="8774" y="10242"/>
                      </a:cubicBezTo>
                      <a:close/>
                      <a:moveTo>
                        <a:pt x="6710" y="12557"/>
                      </a:moveTo>
                      <a:cubicBezTo>
                        <a:pt x="6674" y="12580"/>
                        <a:pt x="6641" y="12607"/>
                        <a:pt x="6614" y="12635"/>
                      </a:cubicBezTo>
                      <a:lnTo>
                        <a:pt x="6581" y="12668"/>
                      </a:lnTo>
                      <a:cubicBezTo>
                        <a:pt x="6615" y="12616"/>
                        <a:pt x="6658" y="12583"/>
                        <a:pt x="6710" y="12557"/>
                      </a:cubicBezTo>
                      <a:close/>
                      <a:moveTo>
                        <a:pt x="5850" y="12767"/>
                      </a:moveTo>
                      <a:cubicBezTo>
                        <a:pt x="5850" y="12799"/>
                        <a:pt x="5850" y="12801"/>
                        <a:pt x="5850" y="12828"/>
                      </a:cubicBezTo>
                      <a:lnTo>
                        <a:pt x="5850" y="12828"/>
                      </a:lnTo>
                      <a:cubicBezTo>
                        <a:pt x="5844" y="12812"/>
                        <a:pt x="5843" y="12792"/>
                        <a:pt x="5850" y="12767"/>
                      </a:cubicBezTo>
                      <a:close/>
                      <a:moveTo>
                        <a:pt x="6016" y="12867"/>
                      </a:moveTo>
                      <a:cubicBezTo>
                        <a:pt x="6005" y="12878"/>
                        <a:pt x="5979" y="12886"/>
                        <a:pt x="5951" y="12886"/>
                      </a:cubicBezTo>
                      <a:cubicBezTo>
                        <a:pt x="5926" y="12886"/>
                        <a:pt x="5900" y="12880"/>
                        <a:pt x="5880" y="12867"/>
                      </a:cubicBezTo>
                      <a:close/>
                      <a:moveTo>
                        <a:pt x="37854" y="16124"/>
                      </a:moveTo>
                      <a:cubicBezTo>
                        <a:pt x="37795" y="16183"/>
                        <a:pt x="37842" y="16296"/>
                        <a:pt x="37923" y="16296"/>
                      </a:cubicBezTo>
                      <a:lnTo>
                        <a:pt x="37923" y="16296"/>
                      </a:lnTo>
                      <a:cubicBezTo>
                        <a:pt x="37923" y="16296"/>
                        <a:pt x="37923" y="16296"/>
                        <a:pt x="37923" y="16296"/>
                      </a:cubicBezTo>
                      <a:cubicBezTo>
                        <a:pt x="37841" y="16296"/>
                        <a:pt x="37792" y="16183"/>
                        <a:pt x="37821" y="16124"/>
                      </a:cubicBezTo>
                      <a:close/>
                      <a:moveTo>
                        <a:pt x="30011" y="20877"/>
                      </a:moveTo>
                      <a:cubicBezTo>
                        <a:pt x="30011" y="20933"/>
                        <a:pt x="29947" y="20989"/>
                        <a:pt x="29880" y="21004"/>
                      </a:cubicBezTo>
                      <a:lnTo>
                        <a:pt x="29880" y="21004"/>
                      </a:lnTo>
                      <a:cubicBezTo>
                        <a:pt x="29934" y="20986"/>
                        <a:pt x="29984" y="20931"/>
                        <a:pt x="30011" y="20877"/>
                      </a:cubicBezTo>
                      <a:close/>
                      <a:moveTo>
                        <a:pt x="32105" y="23203"/>
                      </a:moveTo>
                      <a:lnTo>
                        <a:pt x="32072" y="23236"/>
                      </a:lnTo>
                      <a:lnTo>
                        <a:pt x="32038" y="23236"/>
                      </a:lnTo>
                      <a:cubicBezTo>
                        <a:pt x="32038" y="23236"/>
                        <a:pt x="32072" y="23203"/>
                        <a:pt x="32105" y="23203"/>
                      </a:cubicBezTo>
                      <a:close/>
                      <a:moveTo>
                        <a:pt x="32251" y="23187"/>
                      </a:moveTo>
                      <a:cubicBezTo>
                        <a:pt x="32366" y="23215"/>
                        <a:pt x="32476" y="23275"/>
                        <a:pt x="32570" y="23369"/>
                      </a:cubicBezTo>
                      <a:cubicBezTo>
                        <a:pt x="32537" y="23336"/>
                        <a:pt x="32537" y="23303"/>
                        <a:pt x="32537" y="23270"/>
                      </a:cubicBezTo>
                      <a:lnTo>
                        <a:pt x="32537" y="23270"/>
                      </a:lnTo>
                      <a:cubicBezTo>
                        <a:pt x="32537" y="23402"/>
                        <a:pt x="32736" y="23369"/>
                        <a:pt x="32803" y="23402"/>
                      </a:cubicBezTo>
                      <a:cubicBezTo>
                        <a:pt x="32736" y="23402"/>
                        <a:pt x="32637" y="23369"/>
                        <a:pt x="32570" y="23369"/>
                      </a:cubicBezTo>
                      <a:cubicBezTo>
                        <a:pt x="32455" y="23323"/>
                        <a:pt x="32356" y="23230"/>
                        <a:pt x="32251" y="23187"/>
                      </a:cubicBezTo>
                      <a:close/>
                      <a:moveTo>
                        <a:pt x="45698" y="24898"/>
                      </a:moveTo>
                      <a:cubicBezTo>
                        <a:pt x="45565" y="25097"/>
                        <a:pt x="45465" y="25264"/>
                        <a:pt x="45399" y="25496"/>
                      </a:cubicBezTo>
                      <a:cubicBezTo>
                        <a:pt x="45438" y="25279"/>
                        <a:pt x="45560" y="25109"/>
                        <a:pt x="45666" y="24930"/>
                      </a:cubicBezTo>
                      <a:lnTo>
                        <a:pt x="45666" y="24930"/>
                      </a:lnTo>
                      <a:lnTo>
                        <a:pt x="45698" y="24898"/>
                      </a:lnTo>
                      <a:close/>
                      <a:moveTo>
                        <a:pt x="45232" y="25862"/>
                      </a:moveTo>
                      <a:cubicBezTo>
                        <a:pt x="45166" y="26028"/>
                        <a:pt x="45199" y="26227"/>
                        <a:pt x="45299" y="26394"/>
                      </a:cubicBezTo>
                      <a:cubicBezTo>
                        <a:pt x="45133" y="26261"/>
                        <a:pt x="45199" y="26061"/>
                        <a:pt x="45199" y="25862"/>
                      </a:cubicBezTo>
                      <a:close/>
                      <a:moveTo>
                        <a:pt x="41577" y="26925"/>
                      </a:moveTo>
                      <a:cubicBezTo>
                        <a:pt x="41530" y="26937"/>
                        <a:pt x="41520" y="26969"/>
                        <a:pt x="41519" y="27009"/>
                      </a:cubicBezTo>
                      <a:lnTo>
                        <a:pt x="41519" y="27009"/>
                      </a:lnTo>
                      <a:cubicBezTo>
                        <a:pt x="41501" y="26964"/>
                        <a:pt x="41494" y="26925"/>
                        <a:pt x="41577" y="26925"/>
                      </a:cubicBezTo>
                      <a:close/>
                      <a:moveTo>
                        <a:pt x="26621" y="26992"/>
                      </a:moveTo>
                      <a:cubicBezTo>
                        <a:pt x="26821" y="27025"/>
                        <a:pt x="27020" y="27058"/>
                        <a:pt x="27219" y="27158"/>
                      </a:cubicBezTo>
                      <a:cubicBezTo>
                        <a:pt x="27020" y="27091"/>
                        <a:pt x="26821" y="27025"/>
                        <a:pt x="26588" y="26992"/>
                      </a:cubicBezTo>
                      <a:close/>
                      <a:moveTo>
                        <a:pt x="41513" y="27122"/>
                      </a:moveTo>
                      <a:cubicBezTo>
                        <a:pt x="41504" y="27163"/>
                        <a:pt x="41479" y="27202"/>
                        <a:pt x="41411" y="27224"/>
                      </a:cubicBezTo>
                      <a:cubicBezTo>
                        <a:pt x="41435" y="27199"/>
                        <a:pt x="41479" y="27156"/>
                        <a:pt x="41513" y="27122"/>
                      </a:cubicBezTo>
                      <a:close/>
                      <a:moveTo>
                        <a:pt x="4011" y="28205"/>
                      </a:moveTo>
                      <a:cubicBezTo>
                        <a:pt x="4004" y="28220"/>
                        <a:pt x="3992" y="28232"/>
                        <a:pt x="3978" y="28241"/>
                      </a:cubicBezTo>
                      <a:lnTo>
                        <a:pt x="3978" y="28241"/>
                      </a:lnTo>
                      <a:cubicBezTo>
                        <a:pt x="3990" y="28230"/>
                        <a:pt x="4001" y="28218"/>
                        <a:pt x="4011" y="28205"/>
                      </a:cubicBezTo>
                      <a:close/>
                      <a:moveTo>
                        <a:pt x="42740" y="28255"/>
                      </a:moveTo>
                      <a:cubicBezTo>
                        <a:pt x="42673" y="28321"/>
                        <a:pt x="42740" y="28421"/>
                        <a:pt x="42806" y="28421"/>
                      </a:cubicBezTo>
                      <a:cubicBezTo>
                        <a:pt x="42740" y="28421"/>
                        <a:pt x="42707" y="28388"/>
                        <a:pt x="42707" y="28321"/>
                      </a:cubicBezTo>
                      <a:cubicBezTo>
                        <a:pt x="42707" y="28288"/>
                        <a:pt x="42707" y="28255"/>
                        <a:pt x="42740" y="28255"/>
                      </a:cubicBezTo>
                      <a:close/>
                      <a:moveTo>
                        <a:pt x="29380" y="29584"/>
                      </a:moveTo>
                      <a:cubicBezTo>
                        <a:pt x="29446" y="29584"/>
                        <a:pt x="29513" y="29617"/>
                        <a:pt x="29546" y="29684"/>
                      </a:cubicBezTo>
                      <a:lnTo>
                        <a:pt x="29546" y="29717"/>
                      </a:lnTo>
                      <a:cubicBezTo>
                        <a:pt x="29546" y="29717"/>
                        <a:pt x="29546" y="29750"/>
                        <a:pt x="29513" y="29750"/>
                      </a:cubicBezTo>
                      <a:cubicBezTo>
                        <a:pt x="29579" y="29651"/>
                        <a:pt x="29446" y="29617"/>
                        <a:pt x="29380" y="29584"/>
                      </a:cubicBezTo>
                      <a:close/>
                      <a:moveTo>
                        <a:pt x="27485" y="29684"/>
                      </a:moveTo>
                      <a:cubicBezTo>
                        <a:pt x="27419" y="29783"/>
                        <a:pt x="27319" y="29817"/>
                        <a:pt x="27219" y="29850"/>
                      </a:cubicBezTo>
                      <a:cubicBezTo>
                        <a:pt x="27319" y="29817"/>
                        <a:pt x="27419" y="29750"/>
                        <a:pt x="27452" y="29684"/>
                      </a:cubicBezTo>
                      <a:close/>
                      <a:moveTo>
                        <a:pt x="28349" y="31877"/>
                      </a:moveTo>
                      <a:cubicBezTo>
                        <a:pt x="28349" y="31977"/>
                        <a:pt x="28416" y="32110"/>
                        <a:pt x="28482" y="32210"/>
                      </a:cubicBezTo>
                      <a:cubicBezTo>
                        <a:pt x="28383" y="32077"/>
                        <a:pt x="28316" y="31977"/>
                        <a:pt x="28349" y="31877"/>
                      </a:cubicBezTo>
                      <a:close/>
                      <a:moveTo>
                        <a:pt x="9107" y="33207"/>
                      </a:moveTo>
                      <a:cubicBezTo>
                        <a:pt x="9107" y="33207"/>
                        <a:pt x="9107" y="33207"/>
                        <a:pt x="9073" y="33240"/>
                      </a:cubicBezTo>
                      <a:cubicBezTo>
                        <a:pt x="9040" y="33240"/>
                        <a:pt x="9073" y="33207"/>
                        <a:pt x="9107" y="33207"/>
                      </a:cubicBezTo>
                      <a:close/>
                      <a:moveTo>
                        <a:pt x="40846" y="33971"/>
                      </a:moveTo>
                      <a:cubicBezTo>
                        <a:pt x="40818" y="33999"/>
                        <a:pt x="40766" y="34051"/>
                        <a:pt x="40710" y="34086"/>
                      </a:cubicBezTo>
                      <a:lnTo>
                        <a:pt x="40710" y="34086"/>
                      </a:lnTo>
                      <a:cubicBezTo>
                        <a:pt x="40744" y="34039"/>
                        <a:pt x="40795" y="34005"/>
                        <a:pt x="40846" y="33971"/>
                      </a:cubicBezTo>
                      <a:close/>
                      <a:moveTo>
                        <a:pt x="40679" y="34153"/>
                      </a:moveTo>
                      <a:lnTo>
                        <a:pt x="40679" y="34270"/>
                      </a:lnTo>
                      <a:cubicBezTo>
                        <a:pt x="40670" y="34224"/>
                        <a:pt x="40671" y="34186"/>
                        <a:pt x="40679" y="34153"/>
                      </a:cubicBezTo>
                      <a:close/>
                      <a:moveTo>
                        <a:pt x="31210" y="34325"/>
                      </a:moveTo>
                      <a:cubicBezTo>
                        <a:pt x="31283" y="34325"/>
                        <a:pt x="31325" y="34473"/>
                        <a:pt x="31286" y="34473"/>
                      </a:cubicBezTo>
                      <a:cubicBezTo>
                        <a:pt x="31284" y="34473"/>
                        <a:pt x="31283" y="34473"/>
                        <a:pt x="31281" y="34472"/>
                      </a:cubicBezTo>
                      <a:lnTo>
                        <a:pt x="31281" y="34472"/>
                      </a:lnTo>
                      <a:cubicBezTo>
                        <a:pt x="31293" y="34423"/>
                        <a:pt x="31249" y="34330"/>
                        <a:pt x="31204" y="34325"/>
                      </a:cubicBezTo>
                      <a:lnTo>
                        <a:pt x="31204" y="34325"/>
                      </a:lnTo>
                      <a:cubicBezTo>
                        <a:pt x="31206" y="34325"/>
                        <a:pt x="31208" y="34325"/>
                        <a:pt x="31210" y="34325"/>
                      </a:cubicBezTo>
                      <a:close/>
                      <a:moveTo>
                        <a:pt x="20639" y="34270"/>
                      </a:moveTo>
                      <a:lnTo>
                        <a:pt x="20639" y="34270"/>
                      </a:lnTo>
                      <a:cubicBezTo>
                        <a:pt x="20805" y="34270"/>
                        <a:pt x="20672" y="34436"/>
                        <a:pt x="20672" y="34536"/>
                      </a:cubicBezTo>
                      <a:lnTo>
                        <a:pt x="20639" y="34536"/>
                      </a:lnTo>
                      <a:cubicBezTo>
                        <a:pt x="20639" y="34436"/>
                        <a:pt x="20805" y="34270"/>
                        <a:pt x="20639" y="34270"/>
                      </a:cubicBezTo>
                      <a:close/>
                      <a:moveTo>
                        <a:pt x="13666" y="36498"/>
                      </a:moveTo>
                      <a:cubicBezTo>
                        <a:pt x="13667" y="36564"/>
                        <a:pt x="13584" y="36568"/>
                        <a:pt x="13527" y="36597"/>
                      </a:cubicBezTo>
                      <a:cubicBezTo>
                        <a:pt x="13584" y="36539"/>
                        <a:pt x="13666" y="36556"/>
                        <a:pt x="13666" y="36498"/>
                      </a:cubicBezTo>
                      <a:close/>
                      <a:moveTo>
                        <a:pt x="13497" y="36749"/>
                      </a:moveTo>
                      <a:cubicBezTo>
                        <a:pt x="13515" y="36763"/>
                        <a:pt x="13527" y="36788"/>
                        <a:pt x="13527" y="36829"/>
                      </a:cubicBezTo>
                      <a:cubicBezTo>
                        <a:pt x="13527" y="36803"/>
                        <a:pt x="13505" y="36776"/>
                        <a:pt x="13497" y="36749"/>
                      </a:cubicBezTo>
                      <a:close/>
                      <a:moveTo>
                        <a:pt x="15089" y="36862"/>
                      </a:moveTo>
                      <a:cubicBezTo>
                        <a:pt x="15113" y="36899"/>
                        <a:pt x="15131" y="36941"/>
                        <a:pt x="15145" y="36984"/>
                      </a:cubicBezTo>
                      <a:lnTo>
                        <a:pt x="15145" y="36984"/>
                      </a:lnTo>
                      <a:cubicBezTo>
                        <a:pt x="15128" y="36944"/>
                        <a:pt x="15109" y="36903"/>
                        <a:pt x="15089" y="36862"/>
                      </a:cubicBezTo>
                      <a:close/>
                      <a:moveTo>
                        <a:pt x="15247" y="37353"/>
                      </a:moveTo>
                      <a:cubicBezTo>
                        <a:pt x="15260" y="37380"/>
                        <a:pt x="15276" y="37406"/>
                        <a:pt x="15296" y="37428"/>
                      </a:cubicBezTo>
                      <a:lnTo>
                        <a:pt x="15296" y="37428"/>
                      </a:lnTo>
                      <a:cubicBezTo>
                        <a:pt x="15293" y="37428"/>
                        <a:pt x="15291" y="37427"/>
                        <a:pt x="15288" y="37427"/>
                      </a:cubicBezTo>
                      <a:cubicBezTo>
                        <a:pt x="15288" y="37461"/>
                        <a:pt x="15255" y="37461"/>
                        <a:pt x="15255" y="37494"/>
                      </a:cubicBezTo>
                      <a:cubicBezTo>
                        <a:pt x="15255" y="37446"/>
                        <a:pt x="15252" y="37399"/>
                        <a:pt x="15247" y="37353"/>
                      </a:cubicBezTo>
                      <a:close/>
                      <a:moveTo>
                        <a:pt x="37024" y="37461"/>
                      </a:moveTo>
                      <a:lnTo>
                        <a:pt x="37024" y="37461"/>
                      </a:lnTo>
                      <a:cubicBezTo>
                        <a:pt x="36922" y="37537"/>
                        <a:pt x="36820" y="37613"/>
                        <a:pt x="36704" y="37659"/>
                      </a:cubicBezTo>
                      <a:lnTo>
                        <a:pt x="36704" y="37659"/>
                      </a:lnTo>
                      <a:cubicBezTo>
                        <a:pt x="36806" y="37589"/>
                        <a:pt x="36913" y="37522"/>
                        <a:pt x="37024" y="37461"/>
                      </a:cubicBezTo>
                      <a:close/>
                      <a:moveTo>
                        <a:pt x="36508" y="37806"/>
                      </a:moveTo>
                      <a:lnTo>
                        <a:pt x="36508" y="37806"/>
                      </a:lnTo>
                      <a:cubicBezTo>
                        <a:pt x="36390" y="37959"/>
                        <a:pt x="36308" y="38032"/>
                        <a:pt x="36226" y="38059"/>
                      </a:cubicBezTo>
                      <a:cubicBezTo>
                        <a:pt x="36315" y="37970"/>
                        <a:pt x="36409" y="37885"/>
                        <a:pt x="36508" y="37806"/>
                      </a:cubicBezTo>
                      <a:close/>
                      <a:moveTo>
                        <a:pt x="22207" y="38185"/>
                      </a:moveTo>
                      <a:cubicBezTo>
                        <a:pt x="22229" y="38185"/>
                        <a:pt x="22250" y="38188"/>
                        <a:pt x="22269" y="38192"/>
                      </a:cubicBezTo>
                      <a:lnTo>
                        <a:pt x="22135" y="38192"/>
                      </a:lnTo>
                      <a:cubicBezTo>
                        <a:pt x="22161" y="38187"/>
                        <a:pt x="22185" y="38185"/>
                        <a:pt x="22207" y="38185"/>
                      </a:cubicBezTo>
                      <a:close/>
                      <a:moveTo>
                        <a:pt x="18809" y="38329"/>
                      </a:moveTo>
                      <a:cubicBezTo>
                        <a:pt x="18812" y="38329"/>
                        <a:pt x="18814" y="38329"/>
                        <a:pt x="18817" y="38329"/>
                      </a:cubicBezTo>
                      <a:lnTo>
                        <a:pt x="18817" y="38329"/>
                      </a:lnTo>
                      <a:lnTo>
                        <a:pt x="18612" y="38391"/>
                      </a:lnTo>
                      <a:cubicBezTo>
                        <a:pt x="18699" y="38348"/>
                        <a:pt x="18760" y="38329"/>
                        <a:pt x="18809" y="38329"/>
                      </a:cubicBezTo>
                      <a:close/>
                      <a:moveTo>
                        <a:pt x="22430" y="38301"/>
                      </a:moveTo>
                      <a:cubicBezTo>
                        <a:pt x="22453" y="38328"/>
                        <a:pt x="22476" y="38358"/>
                        <a:pt x="22500" y="38391"/>
                      </a:cubicBezTo>
                      <a:cubicBezTo>
                        <a:pt x="22470" y="38361"/>
                        <a:pt x="22447" y="38331"/>
                        <a:pt x="22430" y="38301"/>
                      </a:cubicBezTo>
                      <a:close/>
                      <a:moveTo>
                        <a:pt x="18969" y="38429"/>
                      </a:moveTo>
                      <a:cubicBezTo>
                        <a:pt x="19012" y="38483"/>
                        <a:pt x="19061" y="38553"/>
                        <a:pt x="19143" y="38624"/>
                      </a:cubicBezTo>
                      <a:cubicBezTo>
                        <a:pt x="19057" y="38581"/>
                        <a:pt x="18999" y="38510"/>
                        <a:pt x="18969" y="38429"/>
                      </a:cubicBezTo>
                      <a:close/>
                      <a:moveTo>
                        <a:pt x="23535" y="39076"/>
                      </a:moveTo>
                      <a:lnTo>
                        <a:pt x="23497" y="39089"/>
                      </a:lnTo>
                      <a:cubicBezTo>
                        <a:pt x="23511" y="39082"/>
                        <a:pt x="23524" y="39078"/>
                        <a:pt x="23535" y="39076"/>
                      </a:cubicBezTo>
                      <a:close/>
                      <a:moveTo>
                        <a:pt x="28648" y="39056"/>
                      </a:moveTo>
                      <a:cubicBezTo>
                        <a:pt x="28678" y="39056"/>
                        <a:pt x="28708" y="39083"/>
                        <a:pt x="28738" y="39137"/>
                      </a:cubicBezTo>
                      <a:lnTo>
                        <a:pt x="28738" y="39137"/>
                      </a:lnTo>
                      <a:cubicBezTo>
                        <a:pt x="28697" y="39116"/>
                        <a:pt x="28664" y="39088"/>
                        <a:pt x="28648" y="39056"/>
                      </a:cubicBezTo>
                      <a:close/>
                      <a:moveTo>
                        <a:pt x="29045" y="39125"/>
                      </a:moveTo>
                      <a:lnTo>
                        <a:pt x="29045" y="39125"/>
                      </a:lnTo>
                      <a:cubicBezTo>
                        <a:pt x="29012" y="39161"/>
                        <a:pt x="28960" y="39177"/>
                        <a:pt x="28903" y="39177"/>
                      </a:cubicBezTo>
                      <a:cubicBezTo>
                        <a:pt x="28859" y="39177"/>
                        <a:pt x="28812" y="39167"/>
                        <a:pt x="28771" y="39151"/>
                      </a:cubicBezTo>
                      <a:lnTo>
                        <a:pt x="28771" y="39151"/>
                      </a:lnTo>
                      <a:cubicBezTo>
                        <a:pt x="28787" y="39149"/>
                        <a:pt x="28805" y="39148"/>
                        <a:pt x="28822" y="39148"/>
                      </a:cubicBezTo>
                      <a:cubicBezTo>
                        <a:pt x="28862" y="39148"/>
                        <a:pt x="28903" y="39152"/>
                        <a:pt x="28940" y="39152"/>
                      </a:cubicBezTo>
                      <a:cubicBezTo>
                        <a:pt x="28982" y="39152"/>
                        <a:pt x="29020" y="39147"/>
                        <a:pt x="29045" y="39125"/>
                      </a:cubicBezTo>
                      <a:close/>
                      <a:moveTo>
                        <a:pt x="25998" y="39161"/>
                      </a:moveTo>
                      <a:lnTo>
                        <a:pt x="25998" y="39161"/>
                      </a:lnTo>
                      <a:cubicBezTo>
                        <a:pt x="25896" y="39176"/>
                        <a:pt x="25793" y="39189"/>
                        <a:pt x="25691" y="39189"/>
                      </a:cubicBezTo>
                      <a:cubicBezTo>
                        <a:pt x="25800" y="39180"/>
                        <a:pt x="25902" y="39168"/>
                        <a:pt x="25998" y="39161"/>
                      </a:cubicBezTo>
                      <a:close/>
                      <a:moveTo>
                        <a:pt x="23629" y="39140"/>
                      </a:moveTo>
                      <a:lnTo>
                        <a:pt x="23629" y="39140"/>
                      </a:lnTo>
                      <a:cubicBezTo>
                        <a:pt x="23645" y="39165"/>
                        <a:pt x="23660" y="39194"/>
                        <a:pt x="23678" y="39216"/>
                      </a:cubicBezTo>
                      <a:lnTo>
                        <a:pt x="23678" y="39216"/>
                      </a:lnTo>
                      <a:cubicBezTo>
                        <a:pt x="23659" y="39196"/>
                        <a:pt x="23643" y="39170"/>
                        <a:pt x="23629" y="39140"/>
                      </a:cubicBezTo>
                      <a:close/>
                      <a:moveTo>
                        <a:pt x="29081" y="39255"/>
                      </a:moveTo>
                      <a:cubicBezTo>
                        <a:pt x="28975" y="39255"/>
                        <a:pt x="28875" y="39255"/>
                        <a:pt x="28777" y="39258"/>
                      </a:cubicBezTo>
                      <a:lnTo>
                        <a:pt x="28777" y="39258"/>
                      </a:lnTo>
                      <a:lnTo>
                        <a:pt x="28815" y="39255"/>
                      </a:lnTo>
                      <a:close/>
                      <a:moveTo>
                        <a:pt x="26407" y="39196"/>
                      </a:moveTo>
                      <a:cubicBezTo>
                        <a:pt x="26493" y="39226"/>
                        <a:pt x="26575" y="39276"/>
                        <a:pt x="26654" y="39355"/>
                      </a:cubicBezTo>
                      <a:cubicBezTo>
                        <a:pt x="26541" y="39327"/>
                        <a:pt x="26451" y="39274"/>
                        <a:pt x="26407" y="39196"/>
                      </a:cubicBezTo>
                      <a:close/>
                      <a:moveTo>
                        <a:pt x="24527" y="39521"/>
                      </a:moveTo>
                      <a:cubicBezTo>
                        <a:pt x="24494" y="39721"/>
                        <a:pt x="24428" y="39721"/>
                        <a:pt x="24328" y="39721"/>
                      </a:cubicBezTo>
                      <a:cubicBezTo>
                        <a:pt x="24428" y="39721"/>
                        <a:pt x="24494" y="39687"/>
                        <a:pt x="24527" y="39521"/>
                      </a:cubicBezTo>
                      <a:close/>
                      <a:moveTo>
                        <a:pt x="21669" y="39852"/>
                      </a:moveTo>
                      <a:cubicBezTo>
                        <a:pt x="21685" y="39930"/>
                        <a:pt x="21727" y="39999"/>
                        <a:pt x="21783" y="40043"/>
                      </a:cubicBezTo>
                      <a:lnTo>
                        <a:pt x="21783" y="40043"/>
                      </a:lnTo>
                      <a:lnTo>
                        <a:pt x="21669" y="39986"/>
                      </a:lnTo>
                      <a:lnTo>
                        <a:pt x="21669" y="39852"/>
                      </a:lnTo>
                      <a:close/>
                      <a:moveTo>
                        <a:pt x="19298" y="1"/>
                      </a:moveTo>
                      <a:cubicBezTo>
                        <a:pt x="17308" y="1"/>
                        <a:pt x="14841" y="927"/>
                        <a:pt x="13228" y="1966"/>
                      </a:cubicBezTo>
                      <a:cubicBezTo>
                        <a:pt x="14158" y="1734"/>
                        <a:pt x="14923" y="1202"/>
                        <a:pt x="15787" y="1036"/>
                      </a:cubicBezTo>
                      <a:lnTo>
                        <a:pt x="15787" y="1036"/>
                      </a:lnTo>
                      <a:cubicBezTo>
                        <a:pt x="16451" y="1567"/>
                        <a:pt x="12762" y="2697"/>
                        <a:pt x="12596" y="3229"/>
                      </a:cubicBezTo>
                      <a:cubicBezTo>
                        <a:pt x="11566" y="4392"/>
                        <a:pt x="5850" y="8513"/>
                        <a:pt x="7977" y="8879"/>
                      </a:cubicBezTo>
                      <a:cubicBezTo>
                        <a:pt x="6946" y="10175"/>
                        <a:pt x="6082" y="11604"/>
                        <a:pt x="5451" y="13133"/>
                      </a:cubicBezTo>
                      <a:cubicBezTo>
                        <a:pt x="5204" y="13573"/>
                        <a:pt x="4411" y="13899"/>
                        <a:pt x="4388" y="14468"/>
                      </a:cubicBezTo>
                      <a:lnTo>
                        <a:pt x="4388" y="14468"/>
                      </a:lnTo>
                      <a:cubicBezTo>
                        <a:pt x="4381" y="14424"/>
                        <a:pt x="4379" y="14377"/>
                        <a:pt x="4387" y="14329"/>
                      </a:cubicBezTo>
                      <a:lnTo>
                        <a:pt x="4387" y="14329"/>
                      </a:lnTo>
                      <a:cubicBezTo>
                        <a:pt x="4316" y="14401"/>
                        <a:pt x="4261" y="14611"/>
                        <a:pt x="4199" y="14611"/>
                      </a:cubicBezTo>
                      <a:cubicBezTo>
                        <a:pt x="4175" y="14611"/>
                        <a:pt x="4149" y="14579"/>
                        <a:pt x="4121" y="14496"/>
                      </a:cubicBezTo>
                      <a:cubicBezTo>
                        <a:pt x="3951" y="14347"/>
                        <a:pt x="3828" y="14287"/>
                        <a:pt x="3734" y="14287"/>
                      </a:cubicBezTo>
                      <a:cubicBezTo>
                        <a:pt x="3390" y="14287"/>
                        <a:pt x="3450" y="15096"/>
                        <a:pt x="3058" y="15227"/>
                      </a:cubicBezTo>
                      <a:cubicBezTo>
                        <a:pt x="3031" y="15238"/>
                        <a:pt x="3000" y="15241"/>
                        <a:pt x="2967" y="15241"/>
                      </a:cubicBezTo>
                      <a:cubicBezTo>
                        <a:pt x="2893" y="15241"/>
                        <a:pt x="2808" y="15222"/>
                        <a:pt x="2730" y="15222"/>
                      </a:cubicBezTo>
                      <a:cubicBezTo>
                        <a:pt x="2630" y="15222"/>
                        <a:pt x="2540" y="15253"/>
                        <a:pt x="2493" y="15393"/>
                      </a:cubicBezTo>
                      <a:cubicBezTo>
                        <a:pt x="1795" y="15725"/>
                        <a:pt x="1197" y="17088"/>
                        <a:pt x="1130" y="17753"/>
                      </a:cubicBezTo>
                      <a:cubicBezTo>
                        <a:pt x="1496" y="18384"/>
                        <a:pt x="133" y="19082"/>
                        <a:pt x="831" y="19248"/>
                      </a:cubicBezTo>
                      <a:cubicBezTo>
                        <a:pt x="931" y="19713"/>
                        <a:pt x="864" y="20179"/>
                        <a:pt x="732" y="20611"/>
                      </a:cubicBezTo>
                      <a:cubicBezTo>
                        <a:pt x="1263" y="21143"/>
                        <a:pt x="0" y="20810"/>
                        <a:pt x="1197" y="21973"/>
                      </a:cubicBezTo>
                      <a:cubicBezTo>
                        <a:pt x="1729" y="23934"/>
                        <a:pt x="2194" y="26294"/>
                        <a:pt x="3523" y="28255"/>
                      </a:cubicBezTo>
                      <a:lnTo>
                        <a:pt x="3357" y="28055"/>
                      </a:lnTo>
                      <a:lnTo>
                        <a:pt x="3357" y="28055"/>
                      </a:lnTo>
                      <a:cubicBezTo>
                        <a:pt x="3324" y="28554"/>
                        <a:pt x="3789" y="28753"/>
                        <a:pt x="4055" y="29052"/>
                      </a:cubicBezTo>
                      <a:cubicBezTo>
                        <a:pt x="3922" y="29218"/>
                        <a:pt x="4088" y="29318"/>
                        <a:pt x="4188" y="29318"/>
                      </a:cubicBezTo>
                      <a:cubicBezTo>
                        <a:pt x="4208" y="29325"/>
                        <a:pt x="4223" y="29328"/>
                        <a:pt x="4236" y="29328"/>
                      </a:cubicBezTo>
                      <a:cubicBezTo>
                        <a:pt x="4345" y="29328"/>
                        <a:pt x="4171" y="29086"/>
                        <a:pt x="4321" y="29086"/>
                      </a:cubicBezTo>
                      <a:cubicBezTo>
                        <a:pt x="4753" y="30016"/>
                        <a:pt x="5351" y="30814"/>
                        <a:pt x="6149" y="31445"/>
                      </a:cubicBezTo>
                      <a:cubicBezTo>
                        <a:pt x="6248" y="32110"/>
                        <a:pt x="6847" y="32376"/>
                        <a:pt x="7312" y="32841"/>
                      </a:cubicBezTo>
                      <a:cubicBezTo>
                        <a:pt x="7975" y="33331"/>
                        <a:pt x="8414" y="34598"/>
                        <a:pt x="9278" y="34598"/>
                      </a:cubicBezTo>
                      <a:cubicBezTo>
                        <a:pt x="9410" y="34598"/>
                        <a:pt x="9551" y="34569"/>
                        <a:pt x="9705" y="34503"/>
                      </a:cubicBezTo>
                      <a:cubicBezTo>
                        <a:pt x="9838" y="35001"/>
                        <a:pt x="10403" y="34503"/>
                        <a:pt x="9871" y="35101"/>
                      </a:cubicBezTo>
                      <a:cubicBezTo>
                        <a:pt x="9992" y="35017"/>
                        <a:pt x="10107" y="34988"/>
                        <a:pt x="10220" y="34988"/>
                      </a:cubicBezTo>
                      <a:cubicBezTo>
                        <a:pt x="10480" y="34988"/>
                        <a:pt x="10728" y="35142"/>
                        <a:pt x="10999" y="35142"/>
                      </a:cubicBezTo>
                      <a:cubicBezTo>
                        <a:pt x="11033" y="35142"/>
                        <a:pt x="11066" y="35139"/>
                        <a:pt x="11101" y="35134"/>
                      </a:cubicBezTo>
                      <a:lnTo>
                        <a:pt x="11101" y="35134"/>
                      </a:lnTo>
                      <a:cubicBezTo>
                        <a:pt x="9937" y="35433"/>
                        <a:pt x="12762" y="35965"/>
                        <a:pt x="12762" y="36497"/>
                      </a:cubicBezTo>
                      <a:cubicBezTo>
                        <a:pt x="12829" y="36829"/>
                        <a:pt x="13460" y="36696"/>
                        <a:pt x="13327" y="37029"/>
                      </a:cubicBezTo>
                      <a:cubicBezTo>
                        <a:pt x="13294" y="37128"/>
                        <a:pt x="13494" y="37261"/>
                        <a:pt x="13560" y="37261"/>
                      </a:cubicBezTo>
                      <a:cubicBezTo>
                        <a:pt x="13584" y="37267"/>
                        <a:pt x="13604" y="37270"/>
                        <a:pt x="13620" y="37270"/>
                      </a:cubicBezTo>
                      <a:cubicBezTo>
                        <a:pt x="13761" y="37270"/>
                        <a:pt x="13598" y="37053"/>
                        <a:pt x="13783" y="37053"/>
                      </a:cubicBezTo>
                      <a:cubicBezTo>
                        <a:pt x="13803" y="37053"/>
                        <a:pt x="13829" y="37056"/>
                        <a:pt x="13859" y="37062"/>
                      </a:cubicBezTo>
                      <a:cubicBezTo>
                        <a:pt x="13859" y="37229"/>
                        <a:pt x="13906" y="37303"/>
                        <a:pt x="14019" y="37303"/>
                      </a:cubicBezTo>
                      <a:cubicBezTo>
                        <a:pt x="14040" y="37303"/>
                        <a:pt x="14065" y="37300"/>
                        <a:pt x="14092" y="37294"/>
                      </a:cubicBezTo>
                      <a:cubicBezTo>
                        <a:pt x="14130" y="37485"/>
                        <a:pt x="14179" y="37556"/>
                        <a:pt x="14252" y="37556"/>
                      </a:cubicBezTo>
                      <a:cubicBezTo>
                        <a:pt x="14306" y="37556"/>
                        <a:pt x="14373" y="37517"/>
                        <a:pt x="14457" y="37461"/>
                      </a:cubicBezTo>
                      <a:cubicBezTo>
                        <a:pt x="14657" y="38358"/>
                        <a:pt x="15554" y="37992"/>
                        <a:pt x="16053" y="38591"/>
                      </a:cubicBezTo>
                      <a:cubicBezTo>
                        <a:pt x="17016" y="39654"/>
                        <a:pt x="18878" y="39654"/>
                        <a:pt x="20340" y="40219"/>
                      </a:cubicBezTo>
                      <a:cubicBezTo>
                        <a:pt x="20732" y="40271"/>
                        <a:pt x="21001" y="40468"/>
                        <a:pt x="21325" y="40468"/>
                      </a:cubicBezTo>
                      <a:cubicBezTo>
                        <a:pt x="21413" y="40468"/>
                        <a:pt x="21504" y="40454"/>
                        <a:pt x="21603" y="40418"/>
                      </a:cubicBezTo>
                      <a:cubicBezTo>
                        <a:pt x="22064" y="40580"/>
                        <a:pt x="22557" y="40645"/>
                        <a:pt x="23064" y="40645"/>
                      </a:cubicBezTo>
                      <a:cubicBezTo>
                        <a:pt x="24019" y="40645"/>
                        <a:pt x="25023" y="40413"/>
                        <a:pt x="25956" y="40153"/>
                      </a:cubicBezTo>
                      <a:lnTo>
                        <a:pt x="25956" y="40153"/>
                      </a:lnTo>
                      <a:cubicBezTo>
                        <a:pt x="26355" y="40252"/>
                        <a:pt x="25890" y="40319"/>
                        <a:pt x="25923" y="40485"/>
                      </a:cubicBezTo>
                      <a:cubicBezTo>
                        <a:pt x="25999" y="40517"/>
                        <a:pt x="26141" y="40539"/>
                        <a:pt x="26289" y="40539"/>
                      </a:cubicBezTo>
                      <a:cubicBezTo>
                        <a:pt x="26598" y="40539"/>
                        <a:pt x="26934" y="40444"/>
                        <a:pt x="26754" y="40153"/>
                      </a:cubicBezTo>
                      <a:lnTo>
                        <a:pt x="26754" y="40153"/>
                      </a:lnTo>
                      <a:cubicBezTo>
                        <a:pt x="26912" y="40378"/>
                        <a:pt x="27178" y="40512"/>
                        <a:pt x="27446" y="40512"/>
                      </a:cubicBezTo>
                      <a:cubicBezTo>
                        <a:pt x="27573" y="40512"/>
                        <a:pt x="27700" y="40482"/>
                        <a:pt x="27818" y="40418"/>
                      </a:cubicBezTo>
                      <a:cubicBezTo>
                        <a:pt x="26355" y="39787"/>
                        <a:pt x="29313" y="39721"/>
                        <a:pt x="30044" y="39521"/>
                      </a:cubicBezTo>
                      <a:cubicBezTo>
                        <a:pt x="30217" y="39636"/>
                        <a:pt x="30374" y="39683"/>
                        <a:pt x="30520" y="39683"/>
                      </a:cubicBezTo>
                      <a:cubicBezTo>
                        <a:pt x="30826" y="39683"/>
                        <a:pt x="31085" y="39479"/>
                        <a:pt x="31339" y="39271"/>
                      </a:cubicBezTo>
                      <a:lnTo>
                        <a:pt x="31339" y="39271"/>
                      </a:lnTo>
                      <a:cubicBezTo>
                        <a:pt x="31277" y="39339"/>
                        <a:pt x="31222" y="39412"/>
                        <a:pt x="31174" y="39488"/>
                      </a:cubicBezTo>
                      <a:cubicBezTo>
                        <a:pt x="34465" y="38159"/>
                        <a:pt x="38619" y="38657"/>
                        <a:pt x="40812" y="35467"/>
                      </a:cubicBezTo>
                      <a:cubicBezTo>
                        <a:pt x="41211" y="35267"/>
                        <a:pt x="41809" y="35201"/>
                        <a:pt x="41710" y="34569"/>
                      </a:cubicBezTo>
                      <a:cubicBezTo>
                        <a:pt x="42108" y="34370"/>
                        <a:pt x="42241" y="33572"/>
                        <a:pt x="42474" y="33140"/>
                      </a:cubicBezTo>
                      <a:cubicBezTo>
                        <a:pt x="42474" y="33173"/>
                        <a:pt x="42474" y="33173"/>
                        <a:pt x="42474" y="33207"/>
                      </a:cubicBezTo>
                      <a:cubicBezTo>
                        <a:pt x="43105" y="32110"/>
                        <a:pt x="43637" y="30947"/>
                        <a:pt x="44136" y="29783"/>
                      </a:cubicBezTo>
                      <a:cubicBezTo>
                        <a:pt x="46329" y="25962"/>
                        <a:pt x="46562" y="21442"/>
                        <a:pt x="46362" y="17121"/>
                      </a:cubicBezTo>
                      <a:cubicBezTo>
                        <a:pt x="46396" y="10740"/>
                        <a:pt x="40812" y="6353"/>
                        <a:pt x="36027" y="3096"/>
                      </a:cubicBezTo>
                      <a:lnTo>
                        <a:pt x="36159" y="3096"/>
                      </a:lnTo>
                      <a:cubicBezTo>
                        <a:pt x="31806" y="404"/>
                        <a:pt x="25092" y="205"/>
                        <a:pt x="20506" y="138"/>
                      </a:cubicBezTo>
                      <a:cubicBezTo>
                        <a:pt x="20135" y="44"/>
                        <a:pt x="19728" y="1"/>
                        <a:pt x="19298"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8"/>
                <p:cNvSpPr/>
                <p:nvPr/>
              </p:nvSpPr>
              <p:spPr>
                <a:xfrm>
                  <a:off x="4503750" y="5042225"/>
                  <a:ext cx="5850" cy="4200"/>
                </a:xfrm>
                <a:custGeom>
                  <a:avLst/>
                  <a:gdLst/>
                  <a:ahLst/>
                  <a:cxnLst/>
                  <a:rect l="l" t="t" r="r" b="b"/>
                  <a:pathLst>
                    <a:path w="234" h="168" extrusionOk="0">
                      <a:moveTo>
                        <a:pt x="134" y="1"/>
                      </a:moveTo>
                      <a:cubicBezTo>
                        <a:pt x="1" y="1"/>
                        <a:pt x="34" y="134"/>
                        <a:pt x="134" y="167"/>
                      </a:cubicBezTo>
                      <a:cubicBezTo>
                        <a:pt x="233" y="101"/>
                        <a:pt x="233" y="34"/>
                        <a:pt x="134"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8"/>
                <p:cNvSpPr/>
                <p:nvPr/>
              </p:nvSpPr>
              <p:spPr>
                <a:xfrm>
                  <a:off x="4443825" y="4392550"/>
                  <a:ext cx="23275" cy="23850"/>
                </a:xfrm>
                <a:custGeom>
                  <a:avLst/>
                  <a:gdLst/>
                  <a:ahLst/>
                  <a:cxnLst/>
                  <a:rect l="l" t="t" r="r" b="b"/>
                  <a:pathLst>
                    <a:path w="931" h="954" extrusionOk="0">
                      <a:moveTo>
                        <a:pt x="738" y="0"/>
                      </a:moveTo>
                      <a:cubicBezTo>
                        <a:pt x="708" y="0"/>
                        <a:pt x="665" y="10"/>
                        <a:pt x="603" y="32"/>
                      </a:cubicBezTo>
                      <a:cubicBezTo>
                        <a:pt x="302" y="379"/>
                        <a:pt x="1" y="953"/>
                        <a:pt x="139" y="953"/>
                      </a:cubicBezTo>
                      <a:cubicBezTo>
                        <a:pt x="199" y="953"/>
                        <a:pt x="342" y="845"/>
                        <a:pt x="603" y="564"/>
                      </a:cubicBezTo>
                      <a:cubicBezTo>
                        <a:pt x="517" y="419"/>
                        <a:pt x="930" y="0"/>
                        <a:pt x="738"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8"/>
                <p:cNvSpPr/>
                <p:nvPr/>
              </p:nvSpPr>
              <p:spPr>
                <a:xfrm>
                  <a:off x="4443100" y="4420750"/>
                  <a:ext cx="7500" cy="8325"/>
                </a:xfrm>
                <a:custGeom>
                  <a:avLst/>
                  <a:gdLst/>
                  <a:ahLst/>
                  <a:cxnLst/>
                  <a:rect l="l" t="t" r="r" b="b"/>
                  <a:pathLst>
                    <a:path w="300" h="333" extrusionOk="0">
                      <a:moveTo>
                        <a:pt x="267" y="1"/>
                      </a:moveTo>
                      <a:lnTo>
                        <a:pt x="267" y="1"/>
                      </a:lnTo>
                      <a:cubicBezTo>
                        <a:pt x="100" y="34"/>
                        <a:pt x="34" y="100"/>
                        <a:pt x="1" y="333"/>
                      </a:cubicBezTo>
                      <a:cubicBezTo>
                        <a:pt x="167" y="233"/>
                        <a:pt x="300" y="200"/>
                        <a:pt x="267"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8"/>
                <p:cNvSpPr/>
                <p:nvPr/>
              </p:nvSpPr>
              <p:spPr>
                <a:xfrm>
                  <a:off x="4422325" y="4458150"/>
                  <a:ext cx="6725" cy="4700"/>
                </a:xfrm>
                <a:custGeom>
                  <a:avLst/>
                  <a:gdLst/>
                  <a:ahLst/>
                  <a:cxnLst/>
                  <a:rect l="l" t="t" r="r" b="b"/>
                  <a:pathLst>
                    <a:path w="269" h="188" extrusionOk="0">
                      <a:moveTo>
                        <a:pt x="101" y="0"/>
                      </a:moveTo>
                      <a:lnTo>
                        <a:pt x="101" y="0"/>
                      </a:lnTo>
                      <a:cubicBezTo>
                        <a:pt x="67" y="33"/>
                        <a:pt x="1" y="67"/>
                        <a:pt x="1" y="100"/>
                      </a:cubicBezTo>
                      <a:cubicBezTo>
                        <a:pt x="1" y="164"/>
                        <a:pt x="26" y="188"/>
                        <a:pt x="58" y="188"/>
                      </a:cubicBezTo>
                      <a:cubicBezTo>
                        <a:pt x="141" y="188"/>
                        <a:pt x="269" y="24"/>
                        <a:pt x="101"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8"/>
                <p:cNvSpPr/>
                <p:nvPr/>
              </p:nvSpPr>
              <p:spPr>
                <a:xfrm>
                  <a:off x="4400725" y="4479950"/>
                  <a:ext cx="5350" cy="3625"/>
                </a:xfrm>
                <a:custGeom>
                  <a:avLst/>
                  <a:gdLst/>
                  <a:ahLst/>
                  <a:cxnLst/>
                  <a:rect l="l" t="t" r="r" b="b"/>
                  <a:pathLst>
                    <a:path w="214" h="145" extrusionOk="0">
                      <a:moveTo>
                        <a:pt x="172" y="1"/>
                      </a:moveTo>
                      <a:cubicBezTo>
                        <a:pt x="131" y="1"/>
                        <a:pt x="60" y="52"/>
                        <a:pt x="1" y="92"/>
                      </a:cubicBezTo>
                      <a:cubicBezTo>
                        <a:pt x="27" y="131"/>
                        <a:pt x="53" y="145"/>
                        <a:pt x="79" y="145"/>
                      </a:cubicBezTo>
                      <a:cubicBezTo>
                        <a:pt x="119" y="145"/>
                        <a:pt x="160" y="112"/>
                        <a:pt x="200" y="92"/>
                      </a:cubicBezTo>
                      <a:cubicBezTo>
                        <a:pt x="214" y="25"/>
                        <a:pt x="200" y="1"/>
                        <a:pt x="172"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8"/>
                <p:cNvSpPr/>
                <p:nvPr/>
              </p:nvSpPr>
              <p:spPr>
                <a:xfrm>
                  <a:off x="4619250" y="4286150"/>
                  <a:ext cx="9150" cy="10000"/>
                </a:xfrm>
                <a:custGeom>
                  <a:avLst/>
                  <a:gdLst/>
                  <a:ahLst/>
                  <a:cxnLst/>
                  <a:rect l="l" t="t" r="r" b="b"/>
                  <a:pathLst>
                    <a:path w="366" h="400" extrusionOk="0">
                      <a:moveTo>
                        <a:pt x="366" y="1"/>
                      </a:moveTo>
                      <a:lnTo>
                        <a:pt x="366" y="1"/>
                      </a:lnTo>
                      <a:cubicBezTo>
                        <a:pt x="167" y="67"/>
                        <a:pt x="34" y="134"/>
                        <a:pt x="0" y="399"/>
                      </a:cubicBezTo>
                      <a:cubicBezTo>
                        <a:pt x="266" y="333"/>
                        <a:pt x="366" y="233"/>
                        <a:pt x="366"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6" name="Google Shape;966;p8"/>
              <p:cNvGrpSpPr/>
              <p:nvPr/>
            </p:nvGrpSpPr>
            <p:grpSpPr>
              <a:xfrm rot="10800000">
                <a:off x="2292009" y="1870425"/>
                <a:ext cx="846032" cy="738538"/>
                <a:chOff x="4286075" y="4175525"/>
                <a:chExt cx="1164050" cy="1016150"/>
              </a:xfrm>
            </p:grpSpPr>
            <p:sp>
              <p:nvSpPr>
                <p:cNvPr id="967" name="Google Shape;967;p8"/>
                <p:cNvSpPr/>
                <p:nvPr/>
              </p:nvSpPr>
              <p:spPr>
                <a:xfrm>
                  <a:off x="4286075" y="4175525"/>
                  <a:ext cx="1164050" cy="1016150"/>
                </a:xfrm>
                <a:custGeom>
                  <a:avLst/>
                  <a:gdLst/>
                  <a:ahLst/>
                  <a:cxnLst/>
                  <a:rect l="l" t="t" r="r" b="b"/>
                  <a:pathLst>
                    <a:path w="46562" h="40646" extrusionOk="0">
                      <a:moveTo>
                        <a:pt x="18080" y="637"/>
                      </a:moveTo>
                      <a:cubicBezTo>
                        <a:pt x="18031" y="686"/>
                        <a:pt x="17965" y="716"/>
                        <a:pt x="17893" y="729"/>
                      </a:cubicBezTo>
                      <a:lnTo>
                        <a:pt x="17893" y="729"/>
                      </a:lnTo>
                      <a:cubicBezTo>
                        <a:pt x="17956" y="693"/>
                        <a:pt x="18022" y="659"/>
                        <a:pt x="18080" y="637"/>
                      </a:cubicBezTo>
                      <a:close/>
                      <a:moveTo>
                        <a:pt x="19609" y="836"/>
                      </a:moveTo>
                      <a:cubicBezTo>
                        <a:pt x="19716" y="836"/>
                        <a:pt x="19815" y="866"/>
                        <a:pt x="19912" y="906"/>
                      </a:cubicBezTo>
                      <a:lnTo>
                        <a:pt x="19912" y="906"/>
                      </a:lnTo>
                      <a:cubicBezTo>
                        <a:pt x="19816" y="874"/>
                        <a:pt x="19716" y="852"/>
                        <a:pt x="19609" y="836"/>
                      </a:cubicBezTo>
                      <a:close/>
                      <a:moveTo>
                        <a:pt x="20163" y="1021"/>
                      </a:moveTo>
                      <a:cubicBezTo>
                        <a:pt x="20251" y="1059"/>
                        <a:pt x="20342" y="1091"/>
                        <a:pt x="20440" y="1102"/>
                      </a:cubicBezTo>
                      <a:cubicBezTo>
                        <a:pt x="20373" y="1102"/>
                        <a:pt x="20307" y="1102"/>
                        <a:pt x="20240" y="1069"/>
                      </a:cubicBezTo>
                      <a:cubicBezTo>
                        <a:pt x="20214" y="1052"/>
                        <a:pt x="20189" y="1036"/>
                        <a:pt x="20163" y="1021"/>
                      </a:cubicBezTo>
                      <a:close/>
                      <a:moveTo>
                        <a:pt x="20164" y="1426"/>
                      </a:moveTo>
                      <a:cubicBezTo>
                        <a:pt x="20137" y="1482"/>
                        <a:pt x="20089" y="1524"/>
                        <a:pt x="20033" y="1538"/>
                      </a:cubicBezTo>
                      <a:lnTo>
                        <a:pt x="20033" y="1538"/>
                      </a:lnTo>
                      <a:cubicBezTo>
                        <a:pt x="20079" y="1515"/>
                        <a:pt x="20115" y="1459"/>
                        <a:pt x="20164" y="1426"/>
                      </a:cubicBezTo>
                      <a:close/>
                      <a:moveTo>
                        <a:pt x="17681" y="2332"/>
                      </a:moveTo>
                      <a:cubicBezTo>
                        <a:pt x="17681" y="2352"/>
                        <a:pt x="17681" y="2371"/>
                        <a:pt x="17681" y="2398"/>
                      </a:cubicBezTo>
                      <a:lnTo>
                        <a:pt x="17681" y="2398"/>
                      </a:lnTo>
                      <a:cubicBezTo>
                        <a:pt x="17672" y="2355"/>
                        <a:pt x="17641" y="2341"/>
                        <a:pt x="17600" y="2341"/>
                      </a:cubicBezTo>
                      <a:cubicBezTo>
                        <a:pt x="17518" y="2341"/>
                        <a:pt x="17394" y="2398"/>
                        <a:pt x="17316" y="2398"/>
                      </a:cubicBezTo>
                      <a:cubicBezTo>
                        <a:pt x="17448" y="2365"/>
                        <a:pt x="17548" y="2332"/>
                        <a:pt x="17681" y="2332"/>
                      </a:cubicBezTo>
                      <a:close/>
                      <a:moveTo>
                        <a:pt x="16451" y="2897"/>
                      </a:moveTo>
                      <a:cubicBezTo>
                        <a:pt x="16388" y="2928"/>
                        <a:pt x="16317" y="2960"/>
                        <a:pt x="16246" y="2988"/>
                      </a:cubicBezTo>
                      <a:lnTo>
                        <a:pt x="16246" y="2988"/>
                      </a:lnTo>
                      <a:cubicBezTo>
                        <a:pt x="16310" y="2954"/>
                        <a:pt x="16378" y="2924"/>
                        <a:pt x="16451" y="2897"/>
                      </a:cubicBezTo>
                      <a:close/>
                      <a:moveTo>
                        <a:pt x="14258" y="2864"/>
                      </a:moveTo>
                      <a:cubicBezTo>
                        <a:pt x="14059" y="2997"/>
                        <a:pt x="13826" y="3096"/>
                        <a:pt x="13593" y="3163"/>
                      </a:cubicBezTo>
                      <a:cubicBezTo>
                        <a:pt x="13826" y="3096"/>
                        <a:pt x="14025" y="2997"/>
                        <a:pt x="14225" y="2864"/>
                      </a:cubicBezTo>
                      <a:close/>
                      <a:moveTo>
                        <a:pt x="13228" y="3163"/>
                      </a:moveTo>
                      <a:cubicBezTo>
                        <a:pt x="13245" y="3163"/>
                        <a:pt x="13235" y="3181"/>
                        <a:pt x="13217" y="3198"/>
                      </a:cubicBezTo>
                      <a:lnTo>
                        <a:pt x="13217" y="3198"/>
                      </a:lnTo>
                      <a:cubicBezTo>
                        <a:pt x="13223" y="3187"/>
                        <a:pt x="13228" y="3175"/>
                        <a:pt x="13228" y="3163"/>
                      </a:cubicBezTo>
                      <a:close/>
                      <a:moveTo>
                        <a:pt x="15989" y="3169"/>
                      </a:moveTo>
                      <a:cubicBezTo>
                        <a:pt x="15952" y="3243"/>
                        <a:pt x="15895" y="3312"/>
                        <a:pt x="15820" y="3362"/>
                      </a:cubicBezTo>
                      <a:cubicBezTo>
                        <a:pt x="15873" y="3288"/>
                        <a:pt x="15929" y="3225"/>
                        <a:pt x="15989" y="3169"/>
                      </a:cubicBezTo>
                      <a:close/>
                      <a:moveTo>
                        <a:pt x="13361" y="3229"/>
                      </a:moveTo>
                      <a:cubicBezTo>
                        <a:pt x="13306" y="3392"/>
                        <a:pt x="13142" y="3532"/>
                        <a:pt x="13137" y="3668"/>
                      </a:cubicBezTo>
                      <a:lnTo>
                        <a:pt x="13137" y="3668"/>
                      </a:lnTo>
                      <a:cubicBezTo>
                        <a:pt x="13131" y="3509"/>
                        <a:pt x="13305" y="3369"/>
                        <a:pt x="13361" y="3229"/>
                      </a:cubicBezTo>
                      <a:close/>
                      <a:moveTo>
                        <a:pt x="12935" y="3618"/>
                      </a:moveTo>
                      <a:cubicBezTo>
                        <a:pt x="12942" y="3641"/>
                        <a:pt x="12959" y="3661"/>
                        <a:pt x="12995" y="3661"/>
                      </a:cubicBezTo>
                      <a:cubicBezTo>
                        <a:pt x="12954" y="3661"/>
                        <a:pt x="12926" y="3674"/>
                        <a:pt x="12902" y="3692"/>
                      </a:cubicBezTo>
                      <a:lnTo>
                        <a:pt x="12902" y="3692"/>
                      </a:lnTo>
                      <a:cubicBezTo>
                        <a:pt x="12919" y="3670"/>
                        <a:pt x="12930" y="3645"/>
                        <a:pt x="12935" y="3618"/>
                      </a:cubicBezTo>
                      <a:close/>
                      <a:moveTo>
                        <a:pt x="12729" y="4060"/>
                      </a:moveTo>
                      <a:lnTo>
                        <a:pt x="12729" y="4060"/>
                      </a:lnTo>
                      <a:cubicBezTo>
                        <a:pt x="12678" y="4265"/>
                        <a:pt x="12666" y="4491"/>
                        <a:pt x="12495" y="4491"/>
                      </a:cubicBezTo>
                      <a:cubicBezTo>
                        <a:pt x="12492" y="4491"/>
                        <a:pt x="12489" y="4490"/>
                        <a:pt x="12486" y="4490"/>
                      </a:cubicBezTo>
                      <a:lnTo>
                        <a:pt x="12486" y="4490"/>
                      </a:lnTo>
                      <a:cubicBezTo>
                        <a:pt x="12635" y="4483"/>
                        <a:pt x="12654" y="4262"/>
                        <a:pt x="12729" y="4060"/>
                      </a:cubicBezTo>
                      <a:close/>
                      <a:moveTo>
                        <a:pt x="12929" y="5921"/>
                      </a:moveTo>
                      <a:cubicBezTo>
                        <a:pt x="12895" y="5954"/>
                        <a:pt x="12895" y="5954"/>
                        <a:pt x="12862" y="5954"/>
                      </a:cubicBezTo>
                      <a:lnTo>
                        <a:pt x="12862" y="5943"/>
                      </a:lnTo>
                      <a:lnTo>
                        <a:pt x="12862" y="5943"/>
                      </a:lnTo>
                      <a:cubicBezTo>
                        <a:pt x="12878" y="5930"/>
                        <a:pt x="12899" y="5921"/>
                        <a:pt x="12929" y="5921"/>
                      </a:cubicBezTo>
                      <a:close/>
                      <a:moveTo>
                        <a:pt x="10255" y="5750"/>
                      </a:moveTo>
                      <a:lnTo>
                        <a:pt x="10255" y="5750"/>
                      </a:lnTo>
                      <a:cubicBezTo>
                        <a:pt x="10178" y="5834"/>
                        <a:pt x="10100" y="5913"/>
                        <a:pt x="10016" y="5977"/>
                      </a:cubicBezTo>
                      <a:lnTo>
                        <a:pt x="10016" y="5977"/>
                      </a:lnTo>
                      <a:cubicBezTo>
                        <a:pt x="10096" y="5900"/>
                        <a:pt x="10175" y="5825"/>
                        <a:pt x="10255" y="5750"/>
                      </a:cubicBezTo>
                      <a:close/>
                      <a:moveTo>
                        <a:pt x="10678" y="6169"/>
                      </a:moveTo>
                      <a:cubicBezTo>
                        <a:pt x="10628" y="6236"/>
                        <a:pt x="10552" y="6303"/>
                        <a:pt x="10536" y="6353"/>
                      </a:cubicBezTo>
                      <a:lnTo>
                        <a:pt x="10536" y="6320"/>
                      </a:lnTo>
                      <a:cubicBezTo>
                        <a:pt x="10564" y="6277"/>
                        <a:pt x="10629" y="6223"/>
                        <a:pt x="10678" y="6169"/>
                      </a:cubicBezTo>
                      <a:close/>
                      <a:moveTo>
                        <a:pt x="10835" y="5722"/>
                      </a:moveTo>
                      <a:lnTo>
                        <a:pt x="10502" y="5988"/>
                      </a:lnTo>
                      <a:cubicBezTo>
                        <a:pt x="10303" y="6154"/>
                        <a:pt x="10104" y="6320"/>
                        <a:pt x="9937" y="6486"/>
                      </a:cubicBezTo>
                      <a:cubicBezTo>
                        <a:pt x="10203" y="6220"/>
                        <a:pt x="10502" y="5954"/>
                        <a:pt x="10835" y="5722"/>
                      </a:cubicBezTo>
                      <a:close/>
                      <a:moveTo>
                        <a:pt x="12031" y="6486"/>
                      </a:moveTo>
                      <a:lnTo>
                        <a:pt x="12031" y="6486"/>
                      </a:lnTo>
                      <a:cubicBezTo>
                        <a:pt x="12116" y="6528"/>
                        <a:pt x="12186" y="6584"/>
                        <a:pt x="12176" y="6644"/>
                      </a:cubicBezTo>
                      <a:lnTo>
                        <a:pt x="12176" y="6644"/>
                      </a:lnTo>
                      <a:cubicBezTo>
                        <a:pt x="12171" y="6584"/>
                        <a:pt x="12094" y="6528"/>
                        <a:pt x="12031" y="6486"/>
                      </a:cubicBezTo>
                      <a:close/>
                      <a:moveTo>
                        <a:pt x="15545" y="2699"/>
                      </a:moveTo>
                      <a:cubicBezTo>
                        <a:pt x="15780" y="2699"/>
                        <a:pt x="15410" y="3372"/>
                        <a:pt x="14291" y="3994"/>
                      </a:cubicBezTo>
                      <a:lnTo>
                        <a:pt x="14291" y="4027"/>
                      </a:lnTo>
                      <a:cubicBezTo>
                        <a:pt x="14456" y="3953"/>
                        <a:pt x="14578" y="3921"/>
                        <a:pt x="14661" y="3921"/>
                      </a:cubicBezTo>
                      <a:cubicBezTo>
                        <a:pt x="14913" y="3921"/>
                        <a:pt x="14807" y="4209"/>
                        <a:pt x="14457" y="4459"/>
                      </a:cubicBezTo>
                      <a:cubicBezTo>
                        <a:pt x="13826" y="4891"/>
                        <a:pt x="13261" y="5589"/>
                        <a:pt x="12463" y="5722"/>
                      </a:cubicBezTo>
                      <a:cubicBezTo>
                        <a:pt x="12663" y="5556"/>
                        <a:pt x="12895" y="5456"/>
                        <a:pt x="12962" y="5124"/>
                      </a:cubicBezTo>
                      <a:lnTo>
                        <a:pt x="12962" y="5124"/>
                      </a:lnTo>
                      <a:cubicBezTo>
                        <a:pt x="11699" y="5821"/>
                        <a:pt x="10935" y="7317"/>
                        <a:pt x="9805" y="8048"/>
                      </a:cubicBezTo>
                      <a:cubicBezTo>
                        <a:pt x="9306" y="7483"/>
                        <a:pt x="10602" y="6918"/>
                        <a:pt x="10502" y="6785"/>
                      </a:cubicBezTo>
                      <a:cubicBezTo>
                        <a:pt x="10602" y="6785"/>
                        <a:pt x="10602" y="6785"/>
                        <a:pt x="10569" y="6719"/>
                      </a:cubicBezTo>
                      <a:cubicBezTo>
                        <a:pt x="11599" y="6054"/>
                        <a:pt x="13028" y="3694"/>
                        <a:pt x="14491" y="3595"/>
                      </a:cubicBezTo>
                      <a:cubicBezTo>
                        <a:pt x="15041" y="2944"/>
                        <a:pt x="15403" y="2699"/>
                        <a:pt x="15545" y="2699"/>
                      </a:cubicBezTo>
                      <a:close/>
                      <a:moveTo>
                        <a:pt x="9738" y="8480"/>
                      </a:moveTo>
                      <a:lnTo>
                        <a:pt x="9738" y="8480"/>
                      </a:lnTo>
                      <a:cubicBezTo>
                        <a:pt x="9705" y="8580"/>
                        <a:pt x="9638" y="8646"/>
                        <a:pt x="9572" y="8646"/>
                      </a:cubicBezTo>
                      <a:cubicBezTo>
                        <a:pt x="9638" y="8613"/>
                        <a:pt x="9705" y="8547"/>
                        <a:pt x="9738" y="8480"/>
                      </a:cubicBezTo>
                      <a:close/>
                      <a:moveTo>
                        <a:pt x="8475" y="8613"/>
                      </a:moveTo>
                      <a:lnTo>
                        <a:pt x="8475" y="8646"/>
                      </a:lnTo>
                      <a:cubicBezTo>
                        <a:pt x="8442" y="8679"/>
                        <a:pt x="8409" y="8712"/>
                        <a:pt x="8376" y="8778"/>
                      </a:cubicBezTo>
                      <a:lnTo>
                        <a:pt x="8376" y="8778"/>
                      </a:lnTo>
                      <a:cubicBezTo>
                        <a:pt x="8409" y="8712"/>
                        <a:pt x="8442" y="8679"/>
                        <a:pt x="8475" y="8613"/>
                      </a:cubicBezTo>
                      <a:close/>
                      <a:moveTo>
                        <a:pt x="7977" y="9012"/>
                      </a:moveTo>
                      <a:lnTo>
                        <a:pt x="7977" y="9012"/>
                      </a:lnTo>
                      <a:cubicBezTo>
                        <a:pt x="8010" y="9045"/>
                        <a:pt x="8043" y="9078"/>
                        <a:pt x="8076" y="9145"/>
                      </a:cubicBezTo>
                      <a:cubicBezTo>
                        <a:pt x="8043" y="9112"/>
                        <a:pt x="8010" y="9045"/>
                        <a:pt x="7977" y="9012"/>
                      </a:cubicBezTo>
                      <a:close/>
                      <a:moveTo>
                        <a:pt x="17050" y="9145"/>
                      </a:moveTo>
                      <a:lnTo>
                        <a:pt x="17050" y="9145"/>
                      </a:lnTo>
                      <a:cubicBezTo>
                        <a:pt x="17263" y="9385"/>
                        <a:pt x="17219" y="9497"/>
                        <a:pt x="17021" y="9497"/>
                      </a:cubicBezTo>
                      <a:cubicBezTo>
                        <a:pt x="16973" y="9497"/>
                        <a:pt x="16915" y="9490"/>
                        <a:pt x="16850" y="9477"/>
                      </a:cubicBezTo>
                      <a:lnTo>
                        <a:pt x="16850" y="9477"/>
                      </a:lnTo>
                      <a:cubicBezTo>
                        <a:pt x="16875" y="9482"/>
                        <a:pt x="16899" y="9485"/>
                        <a:pt x="16921" y="9485"/>
                      </a:cubicBezTo>
                      <a:cubicBezTo>
                        <a:pt x="17043" y="9485"/>
                        <a:pt x="17106" y="9399"/>
                        <a:pt x="17050" y="9145"/>
                      </a:cubicBezTo>
                      <a:close/>
                      <a:moveTo>
                        <a:pt x="31871" y="9472"/>
                      </a:moveTo>
                      <a:cubicBezTo>
                        <a:pt x="31894" y="9472"/>
                        <a:pt x="31916" y="9473"/>
                        <a:pt x="31939" y="9477"/>
                      </a:cubicBezTo>
                      <a:cubicBezTo>
                        <a:pt x="31872" y="9477"/>
                        <a:pt x="31773" y="9477"/>
                        <a:pt x="31673" y="9510"/>
                      </a:cubicBezTo>
                      <a:lnTo>
                        <a:pt x="31673" y="9544"/>
                      </a:lnTo>
                      <a:lnTo>
                        <a:pt x="31468" y="9544"/>
                      </a:lnTo>
                      <a:cubicBezTo>
                        <a:pt x="31610" y="9526"/>
                        <a:pt x="31741" y="9472"/>
                        <a:pt x="31871" y="9472"/>
                      </a:cubicBezTo>
                      <a:close/>
                      <a:moveTo>
                        <a:pt x="33368" y="9643"/>
                      </a:moveTo>
                      <a:cubicBezTo>
                        <a:pt x="33600" y="9743"/>
                        <a:pt x="33634" y="9943"/>
                        <a:pt x="33767" y="10109"/>
                      </a:cubicBezTo>
                      <a:cubicBezTo>
                        <a:pt x="33700" y="10109"/>
                        <a:pt x="33567" y="10242"/>
                        <a:pt x="33501" y="10242"/>
                      </a:cubicBezTo>
                      <a:cubicBezTo>
                        <a:pt x="33733" y="10109"/>
                        <a:pt x="33600" y="9743"/>
                        <a:pt x="33368" y="9643"/>
                      </a:cubicBezTo>
                      <a:close/>
                      <a:moveTo>
                        <a:pt x="8774" y="10242"/>
                      </a:moveTo>
                      <a:lnTo>
                        <a:pt x="8243" y="11106"/>
                      </a:lnTo>
                      <a:lnTo>
                        <a:pt x="8143" y="11172"/>
                      </a:lnTo>
                      <a:cubicBezTo>
                        <a:pt x="8409" y="10873"/>
                        <a:pt x="8575" y="10541"/>
                        <a:pt x="8774" y="10242"/>
                      </a:cubicBezTo>
                      <a:close/>
                      <a:moveTo>
                        <a:pt x="6710" y="12557"/>
                      </a:moveTo>
                      <a:cubicBezTo>
                        <a:pt x="6674" y="12580"/>
                        <a:pt x="6641" y="12607"/>
                        <a:pt x="6614" y="12635"/>
                      </a:cubicBezTo>
                      <a:lnTo>
                        <a:pt x="6581" y="12668"/>
                      </a:lnTo>
                      <a:cubicBezTo>
                        <a:pt x="6615" y="12616"/>
                        <a:pt x="6658" y="12583"/>
                        <a:pt x="6710" y="12557"/>
                      </a:cubicBezTo>
                      <a:close/>
                      <a:moveTo>
                        <a:pt x="5850" y="12767"/>
                      </a:moveTo>
                      <a:cubicBezTo>
                        <a:pt x="5850" y="12799"/>
                        <a:pt x="5850" y="12801"/>
                        <a:pt x="5850" y="12828"/>
                      </a:cubicBezTo>
                      <a:lnTo>
                        <a:pt x="5850" y="12828"/>
                      </a:lnTo>
                      <a:cubicBezTo>
                        <a:pt x="5844" y="12812"/>
                        <a:pt x="5843" y="12792"/>
                        <a:pt x="5850" y="12767"/>
                      </a:cubicBezTo>
                      <a:close/>
                      <a:moveTo>
                        <a:pt x="6016" y="12867"/>
                      </a:moveTo>
                      <a:cubicBezTo>
                        <a:pt x="6005" y="12878"/>
                        <a:pt x="5979" y="12886"/>
                        <a:pt x="5951" y="12886"/>
                      </a:cubicBezTo>
                      <a:cubicBezTo>
                        <a:pt x="5926" y="12886"/>
                        <a:pt x="5900" y="12880"/>
                        <a:pt x="5880" y="12867"/>
                      </a:cubicBezTo>
                      <a:close/>
                      <a:moveTo>
                        <a:pt x="37854" y="16124"/>
                      </a:moveTo>
                      <a:cubicBezTo>
                        <a:pt x="37795" y="16183"/>
                        <a:pt x="37842" y="16296"/>
                        <a:pt x="37923" y="16296"/>
                      </a:cubicBezTo>
                      <a:lnTo>
                        <a:pt x="37923" y="16296"/>
                      </a:lnTo>
                      <a:cubicBezTo>
                        <a:pt x="37923" y="16296"/>
                        <a:pt x="37923" y="16296"/>
                        <a:pt x="37923" y="16296"/>
                      </a:cubicBezTo>
                      <a:cubicBezTo>
                        <a:pt x="37841" y="16296"/>
                        <a:pt x="37792" y="16183"/>
                        <a:pt x="37821" y="16124"/>
                      </a:cubicBezTo>
                      <a:close/>
                      <a:moveTo>
                        <a:pt x="30011" y="20877"/>
                      </a:moveTo>
                      <a:cubicBezTo>
                        <a:pt x="30011" y="20933"/>
                        <a:pt x="29947" y="20989"/>
                        <a:pt x="29880" y="21004"/>
                      </a:cubicBezTo>
                      <a:lnTo>
                        <a:pt x="29880" y="21004"/>
                      </a:lnTo>
                      <a:cubicBezTo>
                        <a:pt x="29934" y="20986"/>
                        <a:pt x="29984" y="20931"/>
                        <a:pt x="30011" y="20877"/>
                      </a:cubicBezTo>
                      <a:close/>
                      <a:moveTo>
                        <a:pt x="32105" y="23203"/>
                      </a:moveTo>
                      <a:lnTo>
                        <a:pt x="32072" y="23236"/>
                      </a:lnTo>
                      <a:lnTo>
                        <a:pt x="32038" y="23236"/>
                      </a:lnTo>
                      <a:cubicBezTo>
                        <a:pt x="32038" y="23236"/>
                        <a:pt x="32072" y="23203"/>
                        <a:pt x="32105" y="23203"/>
                      </a:cubicBezTo>
                      <a:close/>
                      <a:moveTo>
                        <a:pt x="32251" y="23187"/>
                      </a:moveTo>
                      <a:cubicBezTo>
                        <a:pt x="32366" y="23215"/>
                        <a:pt x="32476" y="23275"/>
                        <a:pt x="32570" y="23369"/>
                      </a:cubicBezTo>
                      <a:cubicBezTo>
                        <a:pt x="32537" y="23336"/>
                        <a:pt x="32537" y="23303"/>
                        <a:pt x="32537" y="23270"/>
                      </a:cubicBezTo>
                      <a:lnTo>
                        <a:pt x="32537" y="23270"/>
                      </a:lnTo>
                      <a:cubicBezTo>
                        <a:pt x="32537" y="23402"/>
                        <a:pt x="32736" y="23369"/>
                        <a:pt x="32803" y="23402"/>
                      </a:cubicBezTo>
                      <a:cubicBezTo>
                        <a:pt x="32736" y="23402"/>
                        <a:pt x="32637" y="23369"/>
                        <a:pt x="32570" y="23369"/>
                      </a:cubicBezTo>
                      <a:cubicBezTo>
                        <a:pt x="32455" y="23323"/>
                        <a:pt x="32356" y="23230"/>
                        <a:pt x="32251" y="23187"/>
                      </a:cubicBezTo>
                      <a:close/>
                      <a:moveTo>
                        <a:pt x="45698" y="24898"/>
                      </a:moveTo>
                      <a:cubicBezTo>
                        <a:pt x="45565" y="25097"/>
                        <a:pt x="45465" y="25264"/>
                        <a:pt x="45399" y="25496"/>
                      </a:cubicBezTo>
                      <a:cubicBezTo>
                        <a:pt x="45438" y="25279"/>
                        <a:pt x="45560" y="25109"/>
                        <a:pt x="45666" y="24930"/>
                      </a:cubicBezTo>
                      <a:lnTo>
                        <a:pt x="45666" y="24930"/>
                      </a:lnTo>
                      <a:lnTo>
                        <a:pt x="45698" y="24898"/>
                      </a:lnTo>
                      <a:close/>
                      <a:moveTo>
                        <a:pt x="45232" y="25862"/>
                      </a:moveTo>
                      <a:cubicBezTo>
                        <a:pt x="45166" y="26028"/>
                        <a:pt x="45199" y="26227"/>
                        <a:pt x="45299" y="26394"/>
                      </a:cubicBezTo>
                      <a:cubicBezTo>
                        <a:pt x="45133" y="26261"/>
                        <a:pt x="45199" y="26061"/>
                        <a:pt x="45199" y="25862"/>
                      </a:cubicBezTo>
                      <a:close/>
                      <a:moveTo>
                        <a:pt x="41577" y="26925"/>
                      </a:moveTo>
                      <a:cubicBezTo>
                        <a:pt x="41530" y="26937"/>
                        <a:pt x="41520" y="26969"/>
                        <a:pt x="41519" y="27009"/>
                      </a:cubicBezTo>
                      <a:lnTo>
                        <a:pt x="41519" y="27009"/>
                      </a:lnTo>
                      <a:cubicBezTo>
                        <a:pt x="41501" y="26964"/>
                        <a:pt x="41494" y="26925"/>
                        <a:pt x="41577" y="26925"/>
                      </a:cubicBezTo>
                      <a:close/>
                      <a:moveTo>
                        <a:pt x="26621" y="26992"/>
                      </a:moveTo>
                      <a:cubicBezTo>
                        <a:pt x="26821" y="27025"/>
                        <a:pt x="27020" y="27058"/>
                        <a:pt x="27219" y="27158"/>
                      </a:cubicBezTo>
                      <a:cubicBezTo>
                        <a:pt x="27020" y="27091"/>
                        <a:pt x="26821" y="27025"/>
                        <a:pt x="26588" y="26992"/>
                      </a:cubicBezTo>
                      <a:close/>
                      <a:moveTo>
                        <a:pt x="41513" y="27122"/>
                      </a:moveTo>
                      <a:cubicBezTo>
                        <a:pt x="41504" y="27163"/>
                        <a:pt x="41479" y="27202"/>
                        <a:pt x="41411" y="27224"/>
                      </a:cubicBezTo>
                      <a:cubicBezTo>
                        <a:pt x="41435" y="27199"/>
                        <a:pt x="41479" y="27156"/>
                        <a:pt x="41513" y="27122"/>
                      </a:cubicBezTo>
                      <a:close/>
                      <a:moveTo>
                        <a:pt x="4011" y="28205"/>
                      </a:moveTo>
                      <a:cubicBezTo>
                        <a:pt x="4004" y="28220"/>
                        <a:pt x="3992" y="28232"/>
                        <a:pt x="3978" y="28241"/>
                      </a:cubicBezTo>
                      <a:lnTo>
                        <a:pt x="3978" y="28241"/>
                      </a:lnTo>
                      <a:cubicBezTo>
                        <a:pt x="3990" y="28230"/>
                        <a:pt x="4001" y="28218"/>
                        <a:pt x="4011" y="28205"/>
                      </a:cubicBezTo>
                      <a:close/>
                      <a:moveTo>
                        <a:pt x="42740" y="28255"/>
                      </a:moveTo>
                      <a:cubicBezTo>
                        <a:pt x="42673" y="28321"/>
                        <a:pt x="42740" y="28421"/>
                        <a:pt x="42806" y="28421"/>
                      </a:cubicBezTo>
                      <a:cubicBezTo>
                        <a:pt x="42740" y="28421"/>
                        <a:pt x="42707" y="28388"/>
                        <a:pt x="42707" y="28321"/>
                      </a:cubicBezTo>
                      <a:cubicBezTo>
                        <a:pt x="42707" y="28288"/>
                        <a:pt x="42707" y="28255"/>
                        <a:pt x="42740" y="28255"/>
                      </a:cubicBezTo>
                      <a:close/>
                      <a:moveTo>
                        <a:pt x="29380" y="29584"/>
                      </a:moveTo>
                      <a:cubicBezTo>
                        <a:pt x="29446" y="29584"/>
                        <a:pt x="29513" y="29617"/>
                        <a:pt x="29546" y="29684"/>
                      </a:cubicBezTo>
                      <a:lnTo>
                        <a:pt x="29546" y="29717"/>
                      </a:lnTo>
                      <a:cubicBezTo>
                        <a:pt x="29546" y="29717"/>
                        <a:pt x="29546" y="29750"/>
                        <a:pt x="29513" y="29750"/>
                      </a:cubicBezTo>
                      <a:cubicBezTo>
                        <a:pt x="29579" y="29651"/>
                        <a:pt x="29446" y="29617"/>
                        <a:pt x="29380" y="29584"/>
                      </a:cubicBezTo>
                      <a:close/>
                      <a:moveTo>
                        <a:pt x="27485" y="29684"/>
                      </a:moveTo>
                      <a:cubicBezTo>
                        <a:pt x="27419" y="29783"/>
                        <a:pt x="27319" y="29817"/>
                        <a:pt x="27219" y="29850"/>
                      </a:cubicBezTo>
                      <a:cubicBezTo>
                        <a:pt x="27319" y="29817"/>
                        <a:pt x="27419" y="29750"/>
                        <a:pt x="27452" y="29684"/>
                      </a:cubicBezTo>
                      <a:close/>
                      <a:moveTo>
                        <a:pt x="28349" y="31877"/>
                      </a:moveTo>
                      <a:cubicBezTo>
                        <a:pt x="28349" y="31977"/>
                        <a:pt x="28416" y="32110"/>
                        <a:pt x="28482" y="32210"/>
                      </a:cubicBezTo>
                      <a:cubicBezTo>
                        <a:pt x="28383" y="32077"/>
                        <a:pt x="28316" y="31977"/>
                        <a:pt x="28349" y="31877"/>
                      </a:cubicBezTo>
                      <a:close/>
                      <a:moveTo>
                        <a:pt x="9107" y="33207"/>
                      </a:moveTo>
                      <a:cubicBezTo>
                        <a:pt x="9107" y="33207"/>
                        <a:pt x="9107" y="33207"/>
                        <a:pt x="9073" y="33240"/>
                      </a:cubicBezTo>
                      <a:cubicBezTo>
                        <a:pt x="9040" y="33240"/>
                        <a:pt x="9073" y="33207"/>
                        <a:pt x="9107" y="33207"/>
                      </a:cubicBezTo>
                      <a:close/>
                      <a:moveTo>
                        <a:pt x="40846" y="33971"/>
                      </a:moveTo>
                      <a:cubicBezTo>
                        <a:pt x="40818" y="33999"/>
                        <a:pt x="40766" y="34051"/>
                        <a:pt x="40710" y="34086"/>
                      </a:cubicBezTo>
                      <a:lnTo>
                        <a:pt x="40710" y="34086"/>
                      </a:lnTo>
                      <a:cubicBezTo>
                        <a:pt x="40744" y="34039"/>
                        <a:pt x="40795" y="34005"/>
                        <a:pt x="40846" y="33971"/>
                      </a:cubicBezTo>
                      <a:close/>
                      <a:moveTo>
                        <a:pt x="40679" y="34153"/>
                      </a:moveTo>
                      <a:lnTo>
                        <a:pt x="40679" y="34270"/>
                      </a:lnTo>
                      <a:cubicBezTo>
                        <a:pt x="40670" y="34224"/>
                        <a:pt x="40671" y="34186"/>
                        <a:pt x="40679" y="34153"/>
                      </a:cubicBezTo>
                      <a:close/>
                      <a:moveTo>
                        <a:pt x="31210" y="34325"/>
                      </a:moveTo>
                      <a:cubicBezTo>
                        <a:pt x="31283" y="34325"/>
                        <a:pt x="31325" y="34473"/>
                        <a:pt x="31286" y="34473"/>
                      </a:cubicBezTo>
                      <a:cubicBezTo>
                        <a:pt x="31284" y="34473"/>
                        <a:pt x="31283" y="34473"/>
                        <a:pt x="31281" y="34472"/>
                      </a:cubicBezTo>
                      <a:lnTo>
                        <a:pt x="31281" y="34472"/>
                      </a:lnTo>
                      <a:cubicBezTo>
                        <a:pt x="31293" y="34423"/>
                        <a:pt x="31249" y="34330"/>
                        <a:pt x="31204" y="34325"/>
                      </a:cubicBezTo>
                      <a:lnTo>
                        <a:pt x="31204" y="34325"/>
                      </a:lnTo>
                      <a:cubicBezTo>
                        <a:pt x="31206" y="34325"/>
                        <a:pt x="31208" y="34325"/>
                        <a:pt x="31210" y="34325"/>
                      </a:cubicBezTo>
                      <a:close/>
                      <a:moveTo>
                        <a:pt x="20639" y="34270"/>
                      </a:moveTo>
                      <a:lnTo>
                        <a:pt x="20639" y="34270"/>
                      </a:lnTo>
                      <a:cubicBezTo>
                        <a:pt x="20805" y="34270"/>
                        <a:pt x="20672" y="34436"/>
                        <a:pt x="20672" y="34536"/>
                      </a:cubicBezTo>
                      <a:lnTo>
                        <a:pt x="20639" y="34536"/>
                      </a:lnTo>
                      <a:cubicBezTo>
                        <a:pt x="20639" y="34436"/>
                        <a:pt x="20805" y="34270"/>
                        <a:pt x="20639" y="34270"/>
                      </a:cubicBezTo>
                      <a:close/>
                      <a:moveTo>
                        <a:pt x="13666" y="36498"/>
                      </a:moveTo>
                      <a:cubicBezTo>
                        <a:pt x="13667" y="36564"/>
                        <a:pt x="13584" y="36568"/>
                        <a:pt x="13527" y="36597"/>
                      </a:cubicBezTo>
                      <a:cubicBezTo>
                        <a:pt x="13584" y="36539"/>
                        <a:pt x="13666" y="36556"/>
                        <a:pt x="13666" y="36498"/>
                      </a:cubicBezTo>
                      <a:close/>
                      <a:moveTo>
                        <a:pt x="13497" y="36749"/>
                      </a:moveTo>
                      <a:cubicBezTo>
                        <a:pt x="13515" y="36763"/>
                        <a:pt x="13527" y="36788"/>
                        <a:pt x="13527" y="36829"/>
                      </a:cubicBezTo>
                      <a:cubicBezTo>
                        <a:pt x="13527" y="36803"/>
                        <a:pt x="13505" y="36776"/>
                        <a:pt x="13497" y="36749"/>
                      </a:cubicBezTo>
                      <a:close/>
                      <a:moveTo>
                        <a:pt x="15089" y="36862"/>
                      </a:moveTo>
                      <a:cubicBezTo>
                        <a:pt x="15113" y="36899"/>
                        <a:pt x="15131" y="36941"/>
                        <a:pt x="15145" y="36984"/>
                      </a:cubicBezTo>
                      <a:lnTo>
                        <a:pt x="15145" y="36984"/>
                      </a:lnTo>
                      <a:cubicBezTo>
                        <a:pt x="15128" y="36944"/>
                        <a:pt x="15109" y="36903"/>
                        <a:pt x="15089" y="36862"/>
                      </a:cubicBezTo>
                      <a:close/>
                      <a:moveTo>
                        <a:pt x="15247" y="37353"/>
                      </a:moveTo>
                      <a:cubicBezTo>
                        <a:pt x="15260" y="37380"/>
                        <a:pt x="15276" y="37406"/>
                        <a:pt x="15296" y="37428"/>
                      </a:cubicBezTo>
                      <a:lnTo>
                        <a:pt x="15296" y="37428"/>
                      </a:lnTo>
                      <a:cubicBezTo>
                        <a:pt x="15293" y="37428"/>
                        <a:pt x="15291" y="37427"/>
                        <a:pt x="15288" y="37427"/>
                      </a:cubicBezTo>
                      <a:cubicBezTo>
                        <a:pt x="15288" y="37461"/>
                        <a:pt x="15255" y="37461"/>
                        <a:pt x="15255" y="37494"/>
                      </a:cubicBezTo>
                      <a:cubicBezTo>
                        <a:pt x="15255" y="37446"/>
                        <a:pt x="15252" y="37399"/>
                        <a:pt x="15247" y="37353"/>
                      </a:cubicBezTo>
                      <a:close/>
                      <a:moveTo>
                        <a:pt x="37024" y="37461"/>
                      </a:moveTo>
                      <a:lnTo>
                        <a:pt x="37024" y="37461"/>
                      </a:lnTo>
                      <a:cubicBezTo>
                        <a:pt x="36922" y="37537"/>
                        <a:pt x="36820" y="37613"/>
                        <a:pt x="36704" y="37659"/>
                      </a:cubicBezTo>
                      <a:lnTo>
                        <a:pt x="36704" y="37659"/>
                      </a:lnTo>
                      <a:cubicBezTo>
                        <a:pt x="36806" y="37589"/>
                        <a:pt x="36913" y="37522"/>
                        <a:pt x="37024" y="37461"/>
                      </a:cubicBezTo>
                      <a:close/>
                      <a:moveTo>
                        <a:pt x="36508" y="37806"/>
                      </a:moveTo>
                      <a:lnTo>
                        <a:pt x="36508" y="37806"/>
                      </a:lnTo>
                      <a:cubicBezTo>
                        <a:pt x="36390" y="37959"/>
                        <a:pt x="36308" y="38032"/>
                        <a:pt x="36226" y="38059"/>
                      </a:cubicBezTo>
                      <a:cubicBezTo>
                        <a:pt x="36315" y="37970"/>
                        <a:pt x="36409" y="37885"/>
                        <a:pt x="36508" y="37806"/>
                      </a:cubicBezTo>
                      <a:close/>
                      <a:moveTo>
                        <a:pt x="22207" y="38185"/>
                      </a:moveTo>
                      <a:cubicBezTo>
                        <a:pt x="22229" y="38185"/>
                        <a:pt x="22250" y="38188"/>
                        <a:pt x="22269" y="38192"/>
                      </a:cubicBezTo>
                      <a:lnTo>
                        <a:pt x="22135" y="38192"/>
                      </a:lnTo>
                      <a:cubicBezTo>
                        <a:pt x="22161" y="38187"/>
                        <a:pt x="22185" y="38185"/>
                        <a:pt x="22207" y="38185"/>
                      </a:cubicBezTo>
                      <a:close/>
                      <a:moveTo>
                        <a:pt x="18809" y="38329"/>
                      </a:moveTo>
                      <a:cubicBezTo>
                        <a:pt x="18812" y="38329"/>
                        <a:pt x="18814" y="38329"/>
                        <a:pt x="18817" y="38329"/>
                      </a:cubicBezTo>
                      <a:lnTo>
                        <a:pt x="18817" y="38329"/>
                      </a:lnTo>
                      <a:lnTo>
                        <a:pt x="18612" y="38391"/>
                      </a:lnTo>
                      <a:cubicBezTo>
                        <a:pt x="18699" y="38348"/>
                        <a:pt x="18760" y="38329"/>
                        <a:pt x="18809" y="38329"/>
                      </a:cubicBezTo>
                      <a:close/>
                      <a:moveTo>
                        <a:pt x="22430" y="38301"/>
                      </a:moveTo>
                      <a:cubicBezTo>
                        <a:pt x="22453" y="38328"/>
                        <a:pt x="22476" y="38358"/>
                        <a:pt x="22500" y="38391"/>
                      </a:cubicBezTo>
                      <a:cubicBezTo>
                        <a:pt x="22470" y="38361"/>
                        <a:pt x="22447" y="38331"/>
                        <a:pt x="22430" y="38301"/>
                      </a:cubicBezTo>
                      <a:close/>
                      <a:moveTo>
                        <a:pt x="18969" y="38429"/>
                      </a:moveTo>
                      <a:cubicBezTo>
                        <a:pt x="19012" y="38483"/>
                        <a:pt x="19061" y="38553"/>
                        <a:pt x="19143" y="38624"/>
                      </a:cubicBezTo>
                      <a:cubicBezTo>
                        <a:pt x="19057" y="38581"/>
                        <a:pt x="18999" y="38510"/>
                        <a:pt x="18969" y="38429"/>
                      </a:cubicBezTo>
                      <a:close/>
                      <a:moveTo>
                        <a:pt x="23535" y="39076"/>
                      </a:moveTo>
                      <a:lnTo>
                        <a:pt x="23497" y="39089"/>
                      </a:lnTo>
                      <a:cubicBezTo>
                        <a:pt x="23511" y="39082"/>
                        <a:pt x="23524" y="39078"/>
                        <a:pt x="23535" y="39076"/>
                      </a:cubicBezTo>
                      <a:close/>
                      <a:moveTo>
                        <a:pt x="28648" y="39056"/>
                      </a:moveTo>
                      <a:cubicBezTo>
                        <a:pt x="28678" y="39056"/>
                        <a:pt x="28708" y="39083"/>
                        <a:pt x="28738" y="39137"/>
                      </a:cubicBezTo>
                      <a:lnTo>
                        <a:pt x="28738" y="39137"/>
                      </a:lnTo>
                      <a:cubicBezTo>
                        <a:pt x="28697" y="39116"/>
                        <a:pt x="28664" y="39088"/>
                        <a:pt x="28648" y="39056"/>
                      </a:cubicBezTo>
                      <a:close/>
                      <a:moveTo>
                        <a:pt x="29045" y="39125"/>
                      </a:moveTo>
                      <a:lnTo>
                        <a:pt x="29045" y="39125"/>
                      </a:lnTo>
                      <a:cubicBezTo>
                        <a:pt x="29012" y="39161"/>
                        <a:pt x="28960" y="39177"/>
                        <a:pt x="28903" y="39177"/>
                      </a:cubicBezTo>
                      <a:cubicBezTo>
                        <a:pt x="28859" y="39177"/>
                        <a:pt x="28812" y="39167"/>
                        <a:pt x="28771" y="39151"/>
                      </a:cubicBezTo>
                      <a:lnTo>
                        <a:pt x="28771" y="39151"/>
                      </a:lnTo>
                      <a:cubicBezTo>
                        <a:pt x="28787" y="39149"/>
                        <a:pt x="28805" y="39148"/>
                        <a:pt x="28822" y="39148"/>
                      </a:cubicBezTo>
                      <a:cubicBezTo>
                        <a:pt x="28862" y="39148"/>
                        <a:pt x="28903" y="39152"/>
                        <a:pt x="28940" y="39152"/>
                      </a:cubicBezTo>
                      <a:cubicBezTo>
                        <a:pt x="28982" y="39152"/>
                        <a:pt x="29020" y="39147"/>
                        <a:pt x="29045" y="39125"/>
                      </a:cubicBezTo>
                      <a:close/>
                      <a:moveTo>
                        <a:pt x="25998" y="39161"/>
                      </a:moveTo>
                      <a:lnTo>
                        <a:pt x="25998" y="39161"/>
                      </a:lnTo>
                      <a:cubicBezTo>
                        <a:pt x="25896" y="39176"/>
                        <a:pt x="25793" y="39189"/>
                        <a:pt x="25691" y="39189"/>
                      </a:cubicBezTo>
                      <a:cubicBezTo>
                        <a:pt x="25800" y="39180"/>
                        <a:pt x="25902" y="39168"/>
                        <a:pt x="25998" y="39161"/>
                      </a:cubicBezTo>
                      <a:close/>
                      <a:moveTo>
                        <a:pt x="23629" y="39140"/>
                      </a:moveTo>
                      <a:lnTo>
                        <a:pt x="23629" y="39140"/>
                      </a:lnTo>
                      <a:cubicBezTo>
                        <a:pt x="23645" y="39165"/>
                        <a:pt x="23660" y="39194"/>
                        <a:pt x="23678" y="39216"/>
                      </a:cubicBezTo>
                      <a:lnTo>
                        <a:pt x="23678" y="39216"/>
                      </a:lnTo>
                      <a:cubicBezTo>
                        <a:pt x="23659" y="39196"/>
                        <a:pt x="23643" y="39170"/>
                        <a:pt x="23629" y="39140"/>
                      </a:cubicBezTo>
                      <a:close/>
                      <a:moveTo>
                        <a:pt x="29081" y="39255"/>
                      </a:moveTo>
                      <a:cubicBezTo>
                        <a:pt x="28975" y="39255"/>
                        <a:pt x="28875" y="39255"/>
                        <a:pt x="28777" y="39258"/>
                      </a:cubicBezTo>
                      <a:lnTo>
                        <a:pt x="28777" y="39258"/>
                      </a:lnTo>
                      <a:lnTo>
                        <a:pt x="28815" y="39255"/>
                      </a:lnTo>
                      <a:close/>
                      <a:moveTo>
                        <a:pt x="26407" y="39196"/>
                      </a:moveTo>
                      <a:cubicBezTo>
                        <a:pt x="26493" y="39226"/>
                        <a:pt x="26575" y="39276"/>
                        <a:pt x="26654" y="39355"/>
                      </a:cubicBezTo>
                      <a:cubicBezTo>
                        <a:pt x="26541" y="39327"/>
                        <a:pt x="26451" y="39274"/>
                        <a:pt x="26407" y="39196"/>
                      </a:cubicBezTo>
                      <a:close/>
                      <a:moveTo>
                        <a:pt x="24527" y="39521"/>
                      </a:moveTo>
                      <a:cubicBezTo>
                        <a:pt x="24494" y="39721"/>
                        <a:pt x="24428" y="39721"/>
                        <a:pt x="24328" y="39721"/>
                      </a:cubicBezTo>
                      <a:cubicBezTo>
                        <a:pt x="24428" y="39721"/>
                        <a:pt x="24494" y="39687"/>
                        <a:pt x="24527" y="39521"/>
                      </a:cubicBezTo>
                      <a:close/>
                      <a:moveTo>
                        <a:pt x="21669" y="39852"/>
                      </a:moveTo>
                      <a:cubicBezTo>
                        <a:pt x="21685" y="39930"/>
                        <a:pt x="21727" y="39999"/>
                        <a:pt x="21783" y="40043"/>
                      </a:cubicBezTo>
                      <a:lnTo>
                        <a:pt x="21783" y="40043"/>
                      </a:lnTo>
                      <a:lnTo>
                        <a:pt x="21669" y="39986"/>
                      </a:lnTo>
                      <a:lnTo>
                        <a:pt x="21669" y="39852"/>
                      </a:lnTo>
                      <a:close/>
                      <a:moveTo>
                        <a:pt x="19298" y="1"/>
                      </a:moveTo>
                      <a:cubicBezTo>
                        <a:pt x="17308" y="1"/>
                        <a:pt x="14841" y="927"/>
                        <a:pt x="13228" y="1966"/>
                      </a:cubicBezTo>
                      <a:cubicBezTo>
                        <a:pt x="14158" y="1734"/>
                        <a:pt x="14923" y="1202"/>
                        <a:pt x="15787" y="1036"/>
                      </a:cubicBezTo>
                      <a:lnTo>
                        <a:pt x="15787" y="1036"/>
                      </a:lnTo>
                      <a:cubicBezTo>
                        <a:pt x="16451" y="1567"/>
                        <a:pt x="12762" y="2697"/>
                        <a:pt x="12596" y="3229"/>
                      </a:cubicBezTo>
                      <a:cubicBezTo>
                        <a:pt x="11566" y="4392"/>
                        <a:pt x="5850" y="8513"/>
                        <a:pt x="7977" y="8879"/>
                      </a:cubicBezTo>
                      <a:cubicBezTo>
                        <a:pt x="6946" y="10175"/>
                        <a:pt x="6082" y="11604"/>
                        <a:pt x="5451" y="13133"/>
                      </a:cubicBezTo>
                      <a:cubicBezTo>
                        <a:pt x="5204" y="13573"/>
                        <a:pt x="4411" y="13899"/>
                        <a:pt x="4388" y="14468"/>
                      </a:cubicBezTo>
                      <a:lnTo>
                        <a:pt x="4388" y="14468"/>
                      </a:lnTo>
                      <a:cubicBezTo>
                        <a:pt x="4381" y="14424"/>
                        <a:pt x="4379" y="14377"/>
                        <a:pt x="4387" y="14329"/>
                      </a:cubicBezTo>
                      <a:lnTo>
                        <a:pt x="4387" y="14329"/>
                      </a:lnTo>
                      <a:cubicBezTo>
                        <a:pt x="4316" y="14401"/>
                        <a:pt x="4261" y="14611"/>
                        <a:pt x="4199" y="14611"/>
                      </a:cubicBezTo>
                      <a:cubicBezTo>
                        <a:pt x="4175" y="14611"/>
                        <a:pt x="4149" y="14579"/>
                        <a:pt x="4121" y="14496"/>
                      </a:cubicBezTo>
                      <a:cubicBezTo>
                        <a:pt x="3951" y="14347"/>
                        <a:pt x="3828" y="14287"/>
                        <a:pt x="3734" y="14287"/>
                      </a:cubicBezTo>
                      <a:cubicBezTo>
                        <a:pt x="3390" y="14287"/>
                        <a:pt x="3450" y="15096"/>
                        <a:pt x="3058" y="15227"/>
                      </a:cubicBezTo>
                      <a:cubicBezTo>
                        <a:pt x="3031" y="15238"/>
                        <a:pt x="3000" y="15241"/>
                        <a:pt x="2967" y="15241"/>
                      </a:cubicBezTo>
                      <a:cubicBezTo>
                        <a:pt x="2893" y="15241"/>
                        <a:pt x="2808" y="15222"/>
                        <a:pt x="2730" y="15222"/>
                      </a:cubicBezTo>
                      <a:cubicBezTo>
                        <a:pt x="2630" y="15222"/>
                        <a:pt x="2540" y="15253"/>
                        <a:pt x="2493" y="15393"/>
                      </a:cubicBezTo>
                      <a:cubicBezTo>
                        <a:pt x="1795" y="15725"/>
                        <a:pt x="1197" y="17088"/>
                        <a:pt x="1130" y="17753"/>
                      </a:cubicBezTo>
                      <a:cubicBezTo>
                        <a:pt x="1496" y="18384"/>
                        <a:pt x="133" y="19082"/>
                        <a:pt x="831" y="19248"/>
                      </a:cubicBezTo>
                      <a:cubicBezTo>
                        <a:pt x="931" y="19713"/>
                        <a:pt x="864" y="20179"/>
                        <a:pt x="732" y="20611"/>
                      </a:cubicBezTo>
                      <a:cubicBezTo>
                        <a:pt x="1263" y="21143"/>
                        <a:pt x="0" y="20810"/>
                        <a:pt x="1197" y="21973"/>
                      </a:cubicBezTo>
                      <a:cubicBezTo>
                        <a:pt x="1729" y="23934"/>
                        <a:pt x="2194" y="26294"/>
                        <a:pt x="3523" y="28255"/>
                      </a:cubicBezTo>
                      <a:lnTo>
                        <a:pt x="3357" y="28055"/>
                      </a:lnTo>
                      <a:lnTo>
                        <a:pt x="3357" y="28055"/>
                      </a:lnTo>
                      <a:cubicBezTo>
                        <a:pt x="3324" y="28554"/>
                        <a:pt x="3789" y="28753"/>
                        <a:pt x="4055" y="29052"/>
                      </a:cubicBezTo>
                      <a:cubicBezTo>
                        <a:pt x="3922" y="29218"/>
                        <a:pt x="4088" y="29318"/>
                        <a:pt x="4188" y="29318"/>
                      </a:cubicBezTo>
                      <a:cubicBezTo>
                        <a:pt x="4208" y="29325"/>
                        <a:pt x="4223" y="29328"/>
                        <a:pt x="4236" y="29328"/>
                      </a:cubicBezTo>
                      <a:cubicBezTo>
                        <a:pt x="4345" y="29328"/>
                        <a:pt x="4171" y="29086"/>
                        <a:pt x="4321" y="29086"/>
                      </a:cubicBezTo>
                      <a:cubicBezTo>
                        <a:pt x="4753" y="30016"/>
                        <a:pt x="5351" y="30814"/>
                        <a:pt x="6149" y="31445"/>
                      </a:cubicBezTo>
                      <a:cubicBezTo>
                        <a:pt x="6248" y="32110"/>
                        <a:pt x="6847" y="32376"/>
                        <a:pt x="7312" y="32841"/>
                      </a:cubicBezTo>
                      <a:cubicBezTo>
                        <a:pt x="7975" y="33331"/>
                        <a:pt x="8414" y="34598"/>
                        <a:pt x="9278" y="34598"/>
                      </a:cubicBezTo>
                      <a:cubicBezTo>
                        <a:pt x="9410" y="34598"/>
                        <a:pt x="9551" y="34569"/>
                        <a:pt x="9705" y="34503"/>
                      </a:cubicBezTo>
                      <a:cubicBezTo>
                        <a:pt x="9838" y="35001"/>
                        <a:pt x="10403" y="34503"/>
                        <a:pt x="9871" y="35101"/>
                      </a:cubicBezTo>
                      <a:cubicBezTo>
                        <a:pt x="9992" y="35017"/>
                        <a:pt x="10107" y="34988"/>
                        <a:pt x="10220" y="34988"/>
                      </a:cubicBezTo>
                      <a:cubicBezTo>
                        <a:pt x="10480" y="34988"/>
                        <a:pt x="10728" y="35142"/>
                        <a:pt x="10999" y="35142"/>
                      </a:cubicBezTo>
                      <a:cubicBezTo>
                        <a:pt x="11033" y="35142"/>
                        <a:pt x="11066" y="35139"/>
                        <a:pt x="11101" y="35134"/>
                      </a:cubicBezTo>
                      <a:lnTo>
                        <a:pt x="11101" y="35134"/>
                      </a:lnTo>
                      <a:cubicBezTo>
                        <a:pt x="9937" y="35433"/>
                        <a:pt x="12762" y="35965"/>
                        <a:pt x="12762" y="36497"/>
                      </a:cubicBezTo>
                      <a:cubicBezTo>
                        <a:pt x="12829" y="36829"/>
                        <a:pt x="13460" y="36696"/>
                        <a:pt x="13327" y="37029"/>
                      </a:cubicBezTo>
                      <a:cubicBezTo>
                        <a:pt x="13294" y="37128"/>
                        <a:pt x="13494" y="37261"/>
                        <a:pt x="13560" y="37261"/>
                      </a:cubicBezTo>
                      <a:cubicBezTo>
                        <a:pt x="13584" y="37267"/>
                        <a:pt x="13604" y="37270"/>
                        <a:pt x="13620" y="37270"/>
                      </a:cubicBezTo>
                      <a:cubicBezTo>
                        <a:pt x="13761" y="37270"/>
                        <a:pt x="13598" y="37053"/>
                        <a:pt x="13783" y="37053"/>
                      </a:cubicBezTo>
                      <a:cubicBezTo>
                        <a:pt x="13803" y="37053"/>
                        <a:pt x="13829" y="37056"/>
                        <a:pt x="13859" y="37062"/>
                      </a:cubicBezTo>
                      <a:cubicBezTo>
                        <a:pt x="13859" y="37229"/>
                        <a:pt x="13906" y="37303"/>
                        <a:pt x="14019" y="37303"/>
                      </a:cubicBezTo>
                      <a:cubicBezTo>
                        <a:pt x="14040" y="37303"/>
                        <a:pt x="14065" y="37300"/>
                        <a:pt x="14092" y="37294"/>
                      </a:cubicBezTo>
                      <a:cubicBezTo>
                        <a:pt x="14130" y="37485"/>
                        <a:pt x="14179" y="37556"/>
                        <a:pt x="14252" y="37556"/>
                      </a:cubicBezTo>
                      <a:cubicBezTo>
                        <a:pt x="14306" y="37556"/>
                        <a:pt x="14373" y="37517"/>
                        <a:pt x="14457" y="37461"/>
                      </a:cubicBezTo>
                      <a:cubicBezTo>
                        <a:pt x="14657" y="38358"/>
                        <a:pt x="15554" y="37992"/>
                        <a:pt x="16053" y="38591"/>
                      </a:cubicBezTo>
                      <a:cubicBezTo>
                        <a:pt x="17016" y="39654"/>
                        <a:pt x="18878" y="39654"/>
                        <a:pt x="20340" y="40219"/>
                      </a:cubicBezTo>
                      <a:cubicBezTo>
                        <a:pt x="20732" y="40271"/>
                        <a:pt x="21001" y="40468"/>
                        <a:pt x="21325" y="40468"/>
                      </a:cubicBezTo>
                      <a:cubicBezTo>
                        <a:pt x="21413" y="40468"/>
                        <a:pt x="21504" y="40454"/>
                        <a:pt x="21603" y="40418"/>
                      </a:cubicBezTo>
                      <a:cubicBezTo>
                        <a:pt x="22064" y="40580"/>
                        <a:pt x="22557" y="40645"/>
                        <a:pt x="23064" y="40645"/>
                      </a:cubicBezTo>
                      <a:cubicBezTo>
                        <a:pt x="24019" y="40645"/>
                        <a:pt x="25023" y="40413"/>
                        <a:pt x="25956" y="40153"/>
                      </a:cubicBezTo>
                      <a:lnTo>
                        <a:pt x="25956" y="40153"/>
                      </a:lnTo>
                      <a:cubicBezTo>
                        <a:pt x="26355" y="40252"/>
                        <a:pt x="25890" y="40319"/>
                        <a:pt x="25923" y="40485"/>
                      </a:cubicBezTo>
                      <a:cubicBezTo>
                        <a:pt x="25999" y="40517"/>
                        <a:pt x="26141" y="40539"/>
                        <a:pt x="26289" y="40539"/>
                      </a:cubicBezTo>
                      <a:cubicBezTo>
                        <a:pt x="26598" y="40539"/>
                        <a:pt x="26934" y="40444"/>
                        <a:pt x="26754" y="40153"/>
                      </a:cubicBezTo>
                      <a:lnTo>
                        <a:pt x="26754" y="40153"/>
                      </a:lnTo>
                      <a:cubicBezTo>
                        <a:pt x="26912" y="40378"/>
                        <a:pt x="27178" y="40512"/>
                        <a:pt x="27446" y="40512"/>
                      </a:cubicBezTo>
                      <a:cubicBezTo>
                        <a:pt x="27573" y="40512"/>
                        <a:pt x="27700" y="40482"/>
                        <a:pt x="27818" y="40418"/>
                      </a:cubicBezTo>
                      <a:cubicBezTo>
                        <a:pt x="26355" y="39787"/>
                        <a:pt x="29313" y="39721"/>
                        <a:pt x="30044" y="39521"/>
                      </a:cubicBezTo>
                      <a:cubicBezTo>
                        <a:pt x="30217" y="39636"/>
                        <a:pt x="30374" y="39683"/>
                        <a:pt x="30520" y="39683"/>
                      </a:cubicBezTo>
                      <a:cubicBezTo>
                        <a:pt x="30826" y="39683"/>
                        <a:pt x="31085" y="39479"/>
                        <a:pt x="31339" y="39271"/>
                      </a:cubicBezTo>
                      <a:lnTo>
                        <a:pt x="31339" y="39271"/>
                      </a:lnTo>
                      <a:cubicBezTo>
                        <a:pt x="31277" y="39339"/>
                        <a:pt x="31222" y="39412"/>
                        <a:pt x="31174" y="39488"/>
                      </a:cubicBezTo>
                      <a:cubicBezTo>
                        <a:pt x="34465" y="38159"/>
                        <a:pt x="38619" y="38657"/>
                        <a:pt x="40812" y="35467"/>
                      </a:cubicBezTo>
                      <a:cubicBezTo>
                        <a:pt x="41211" y="35267"/>
                        <a:pt x="41809" y="35201"/>
                        <a:pt x="41710" y="34569"/>
                      </a:cubicBezTo>
                      <a:cubicBezTo>
                        <a:pt x="42108" y="34370"/>
                        <a:pt x="42241" y="33572"/>
                        <a:pt x="42474" y="33140"/>
                      </a:cubicBezTo>
                      <a:cubicBezTo>
                        <a:pt x="42474" y="33173"/>
                        <a:pt x="42474" y="33173"/>
                        <a:pt x="42474" y="33207"/>
                      </a:cubicBezTo>
                      <a:cubicBezTo>
                        <a:pt x="43105" y="32110"/>
                        <a:pt x="43637" y="30947"/>
                        <a:pt x="44136" y="29783"/>
                      </a:cubicBezTo>
                      <a:cubicBezTo>
                        <a:pt x="46329" y="25962"/>
                        <a:pt x="46562" y="21442"/>
                        <a:pt x="46362" y="17121"/>
                      </a:cubicBezTo>
                      <a:cubicBezTo>
                        <a:pt x="46396" y="10740"/>
                        <a:pt x="40812" y="6353"/>
                        <a:pt x="36027" y="3096"/>
                      </a:cubicBezTo>
                      <a:lnTo>
                        <a:pt x="36159" y="3096"/>
                      </a:lnTo>
                      <a:cubicBezTo>
                        <a:pt x="31806" y="404"/>
                        <a:pt x="25092" y="205"/>
                        <a:pt x="20506" y="138"/>
                      </a:cubicBezTo>
                      <a:cubicBezTo>
                        <a:pt x="20135" y="44"/>
                        <a:pt x="19728" y="1"/>
                        <a:pt x="19298"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8"/>
                <p:cNvSpPr/>
                <p:nvPr/>
              </p:nvSpPr>
              <p:spPr>
                <a:xfrm>
                  <a:off x="4503750" y="5042225"/>
                  <a:ext cx="5850" cy="4200"/>
                </a:xfrm>
                <a:custGeom>
                  <a:avLst/>
                  <a:gdLst/>
                  <a:ahLst/>
                  <a:cxnLst/>
                  <a:rect l="l" t="t" r="r" b="b"/>
                  <a:pathLst>
                    <a:path w="234" h="168" extrusionOk="0">
                      <a:moveTo>
                        <a:pt x="134" y="1"/>
                      </a:moveTo>
                      <a:cubicBezTo>
                        <a:pt x="1" y="1"/>
                        <a:pt x="34" y="134"/>
                        <a:pt x="134" y="167"/>
                      </a:cubicBezTo>
                      <a:cubicBezTo>
                        <a:pt x="233" y="101"/>
                        <a:pt x="233" y="34"/>
                        <a:pt x="134"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8"/>
                <p:cNvSpPr/>
                <p:nvPr/>
              </p:nvSpPr>
              <p:spPr>
                <a:xfrm>
                  <a:off x="4443825" y="4392550"/>
                  <a:ext cx="23275" cy="23850"/>
                </a:xfrm>
                <a:custGeom>
                  <a:avLst/>
                  <a:gdLst/>
                  <a:ahLst/>
                  <a:cxnLst/>
                  <a:rect l="l" t="t" r="r" b="b"/>
                  <a:pathLst>
                    <a:path w="931" h="954" extrusionOk="0">
                      <a:moveTo>
                        <a:pt x="738" y="0"/>
                      </a:moveTo>
                      <a:cubicBezTo>
                        <a:pt x="708" y="0"/>
                        <a:pt x="665" y="10"/>
                        <a:pt x="603" y="32"/>
                      </a:cubicBezTo>
                      <a:cubicBezTo>
                        <a:pt x="302" y="379"/>
                        <a:pt x="1" y="953"/>
                        <a:pt x="139" y="953"/>
                      </a:cubicBezTo>
                      <a:cubicBezTo>
                        <a:pt x="199" y="953"/>
                        <a:pt x="342" y="845"/>
                        <a:pt x="603" y="564"/>
                      </a:cubicBezTo>
                      <a:cubicBezTo>
                        <a:pt x="517" y="419"/>
                        <a:pt x="930" y="0"/>
                        <a:pt x="738"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8"/>
                <p:cNvSpPr/>
                <p:nvPr/>
              </p:nvSpPr>
              <p:spPr>
                <a:xfrm>
                  <a:off x="4443100" y="4420750"/>
                  <a:ext cx="7500" cy="8325"/>
                </a:xfrm>
                <a:custGeom>
                  <a:avLst/>
                  <a:gdLst/>
                  <a:ahLst/>
                  <a:cxnLst/>
                  <a:rect l="l" t="t" r="r" b="b"/>
                  <a:pathLst>
                    <a:path w="300" h="333" extrusionOk="0">
                      <a:moveTo>
                        <a:pt x="267" y="1"/>
                      </a:moveTo>
                      <a:lnTo>
                        <a:pt x="267" y="1"/>
                      </a:lnTo>
                      <a:cubicBezTo>
                        <a:pt x="100" y="34"/>
                        <a:pt x="34" y="100"/>
                        <a:pt x="1" y="333"/>
                      </a:cubicBezTo>
                      <a:cubicBezTo>
                        <a:pt x="167" y="233"/>
                        <a:pt x="300" y="200"/>
                        <a:pt x="267"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8"/>
                <p:cNvSpPr/>
                <p:nvPr/>
              </p:nvSpPr>
              <p:spPr>
                <a:xfrm>
                  <a:off x="4422325" y="4458150"/>
                  <a:ext cx="6725" cy="4700"/>
                </a:xfrm>
                <a:custGeom>
                  <a:avLst/>
                  <a:gdLst/>
                  <a:ahLst/>
                  <a:cxnLst/>
                  <a:rect l="l" t="t" r="r" b="b"/>
                  <a:pathLst>
                    <a:path w="269" h="188" extrusionOk="0">
                      <a:moveTo>
                        <a:pt x="101" y="0"/>
                      </a:moveTo>
                      <a:lnTo>
                        <a:pt x="101" y="0"/>
                      </a:lnTo>
                      <a:cubicBezTo>
                        <a:pt x="67" y="33"/>
                        <a:pt x="1" y="67"/>
                        <a:pt x="1" y="100"/>
                      </a:cubicBezTo>
                      <a:cubicBezTo>
                        <a:pt x="1" y="164"/>
                        <a:pt x="26" y="188"/>
                        <a:pt x="58" y="188"/>
                      </a:cubicBezTo>
                      <a:cubicBezTo>
                        <a:pt x="141" y="188"/>
                        <a:pt x="269" y="24"/>
                        <a:pt x="101"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8"/>
                <p:cNvSpPr/>
                <p:nvPr/>
              </p:nvSpPr>
              <p:spPr>
                <a:xfrm>
                  <a:off x="4400725" y="4479950"/>
                  <a:ext cx="5350" cy="3625"/>
                </a:xfrm>
                <a:custGeom>
                  <a:avLst/>
                  <a:gdLst/>
                  <a:ahLst/>
                  <a:cxnLst/>
                  <a:rect l="l" t="t" r="r" b="b"/>
                  <a:pathLst>
                    <a:path w="214" h="145" extrusionOk="0">
                      <a:moveTo>
                        <a:pt x="172" y="1"/>
                      </a:moveTo>
                      <a:cubicBezTo>
                        <a:pt x="131" y="1"/>
                        <a:pt x="60" y="52"/>
                        <a:pt x="1" y="92"/>
                      </a:cubicBezTo>
                      <a:cubicBezTo>
                        <a:pt x="27" y="131"/>
                        <a:pt x="53" y="145"/>
                        <a:pt x="79" y="145"/>
                      </a:cubicBezTo>
                      <a:cubicBezTo>
                        <a:pt x="119" y="145"/>
                        <a:pt x="160" y="112"/>
                        <a:pt x="200" y="92"/>
                      </a:cubicBezTo>
                      <a:cubicBezTo>
                        <a:pt x="214" y="25"/>
                        <a:pt x="200" y="1"/>
                        <a:pt x="172"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8"/>
                <p:cNvSpPr/>
                <p:nvPr/>
              </p:nvSpPr>
              <p:spPr>
                <a:xfrm>
                  <a:off x="4619250" y="4286150"/>
                  <a:ext cx="9150" cy="10000"/>
                </a:xfrm>
                <a:custGeom>
                  <a:avLst/>
                  <a:gdLst/>
                  <a:ahLst/>
                  <a:cxnLst/>
                  <a:rect l="l" t="t" r="r" b="b"/>
                  <a:pathLst>
                    <a:path w="366" h="400" extrusionOk="0">
                      <a:moveTo>
                        <a:pt x="366" y="1"/>
                      </a:moveTo>
                      <a:lnTo>
                        <a:pt x="366" y="1"/>
                      </a:lnTo>
                      <a:cubicBezTo>
                        <a:pt x="167" y="67"/>
                        <a:pt x="34" y="134"/>
                        <a:pt x="0" y="399"/>
                      </a:cubicBezTo>
                      <a:cubicBezTo>
                        <a:pt x="266" y="333"/>
                        <a:pt x="366" y="233"/>
                        <a:pt x="366"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74" name="Google Shape;974;p8"/>
            <p:cNvGrpSpPr/>
            <p:nvPr/>
          </p:nvGrpSpPr>
          <p:grpSpPr>
            <a:xfrm rot="10800000">
              <a:off x="370111" y="4469286"/>
              <a:ext cx="424338" cy="323264"/>
              <a:chOff x="2213900" y="503525"/>
              <a:chExt cx="1369275" cy="1043125"/>
            </a:xfrm>
          </p:grpSpPr>
          <p:sp>
            <p:nvSpPr>
              <p:cNvPr id="975" name="Google Shape;975;p8"/>
              <p:cNvSpPr/>
              <p:nvPr/>
            </p:nvSpPr>
            <p:spPr>
              <a:xfrm>
                <a:off x="2213900" y="503525"/>
                <a:ext cx="1369275" cy="1043125"/>
              </a:xfrm>
              <a:custGeom>
                <a:avLst/>
                <a:gdLst/>
                <a:ahLst/>
                <a:cxnLst/>
                <a:rect l="l" t="t" r="r" b="b"/>
                <a:pathLst>
                  <a:path w="54771" h="41725" extrusionOk="0">
                    <a:moveTo>
                      <a:pt x="11962" y="12574"/>
                    </a:moveTo>
                    <a:lnTo>
                      <a:pt x="11962" y="12574"/>
                    </a:lnTo>
                    <a:cubicBezTo>
                      <a:pt x="11950" y="12618"/>
                      <a:pt x="11909" y="12685"/>
                      <a:pt x="11859" y="12727"/>
                    </a:cubicBezTo>
                    <a:lnTo>
                      <a:pt x="11859" y="12727"/>
                    </a:lnTo>
                    <a:cubicBezTo>
                      <a:pt x="11896" y="12667"/>
                      <a:pt x="11948" y="12620"/>
                      <a:pt x="11962" y="12574"/>
                    </a:cubicBezTo>
                    <a:close/>
                    <a:moveTo>
                      <a:pt x="11732" y="12751"/>
                    </a:moveTo>
                    <a:lnTo>
                      <a:pt x="11772" y="12765"/>
                    </a:lnTo>
                    <a:lnTo>
                      <a:pt x="11772" y="12765"/>
                    </a:lnTo>
                    <a:cubicBezTo>
                      <a:pt x="11759" y="12764"/>
                      <a:pt x="11745" y="12760"/>
                      <a:pt x="11732" y="12751"/>
                    </a:cubicBezTo>
                    <a:close/>
                    <a:moveTo>
                      <a:pt x="44634" y="19166"/>
                    </a:moveTo>
                    <a:cubicBezTo>
                      <a:pt x="44620" y="19205"/>
                      <a:pt x="44599" y="19242"/>
                      <a:pt x="44575" y="19274"/>
                    </a:cubicBezTo>
                    <a:lnTo>
                      <a:pt x="44575" y="19274"/>
                    </a:lnTo>
                    <a:cubicBezTo>
                      <a:pt x="44598" y="19238"/>
                      <a:pt x="44616" y="19202"/>
                      <a:pt x="44634" y="19166"/>
                    </a:cubicBezTo>
                    <a:close/>
                    <a:moveTo>
                      <a:pt x="23806" y="0"/>
                    </a:moveTo>
                    <a:cubicBezTo>
                      <a:pt x="22001" y="0"/>
                      <a:pt x="20253" y="485"/>
                      <a:pt x="18612" y="1817"/>
                    </a:cubicBezTo>
                    <a:cubicBezTo>
                      <a:pt x="14026" y="3512"/>
                      <a:pt x="12796" y="8863"/>
                      <a:pt x="10735" y="12785"/>
                    </a:cubicBezTo>
                    <a:cubicBezTo>
                      <a:pt x="6780" y="17271"/>
                      <a:pt x="1" y="23353"/>
                      <a:pt x="1995" y="29701"/>
                    </a:cubicBezTo>
                    <a:cubicBezTo>
                      <a:pt x="2560" y="30798"/>
                      <a:pt x="1928" y="32459"/>
                      <a:pt x="2393" y="33789"/>
                    </a:cubicBezTo>
                    <a:cubicBezTo>
                      <a:pt x="4454" y="35251"/>
                      <a:pt x="4687" y="37943"/>
                      <a:pt x="6913" y="39339"/>
                    </a:cubicBezTo>
                    <a:cubicBezTo>
                      <a:pt x="7276" y="39312"/>
                      <a:pt x="7616" y="39253"/>
                      <a:pt x="7931" y="39253"/>
                    </a:cubicBezTo>
                    <a:cubicBezTo>
                      <a:pt x="8395" y="39253"/>
                      <a:pt x="8803" y="39382"/>
                      <a:pt x="9140" y="39937"/>
                    </a:cubicBezTo>
                    <a:cubicBezTo>
                      <a:pt x="10799" y="41299"/>
                      <a:pt x="12814" y="41725"/>
                      <a:pt x="14908" y="41725"/>
                    </a:cubicBezTo>
                    <a:cubicBezTo>
                      <a:pt x="17515" y="41725"/>
                      <a:pt x="20245" y="41066"/>
                      <a:pt x="22567" y="40735"/>
                    </a:cubicBezTo>
                    <a:cubicBezTo>
                      <a:pt x="28383" y="38973"/>
                      <a:pt x="34531" y="40070"/>
                      <a:pt x="40447" y="38940"/>
                    </a:cubicBezTo>
                    <a:cubicBezTo>
                      <a:pt x="45598" y="37112"/>
                      <a:pt x="51315" y="35450"/>
                      <a:pt x="52976" y="29933"/>
                    </a:cubicBezTo>
                    <a:cubicBezTo>
                      <a:pt x="52411" y="28205"/>
                      <a:pt x="54405" y="27408"/>
                      <a:pt x="54638" y="25979"/>
                    </a:cubicBezTo>
                    <a:cubicBezTo>
                      <a:pt x="54705" y="24516"/>
                      <a:pt x="54239" y="23054"/>
                      <a:pt x="54306" y="21625"/>
                    </a:cubicBezTo>
                    <a:cubicBezTo>
                      <a:pt x="54771" y="20495"/>
                      <a:pt x="53375" y="19996"/>
                      <a:pt x="53375" y="18800"/>
                    </a:cubicBezTo>
                    <a:cubicBezTo>
                      <a:pt x="51747" y="10824"/>
                      <a:pt x="45897" y="4409"/>
                      <a:pt x="37921" y="3446"/>
                    </a:cubicBezTo>
                    <a:cubicBezTo>
                      <a:pt x="33365" y="3136"/>
                      <a:pt x="28398" y="0"/>
                      <a:pt x="23806"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8"/>
              <p:cNvSpPr/>
              <p:nvPr/>
            </p:nvSpPr>
            <p:spPr>
              <a:xfrm>
                <a:off x="2366250" y="635956"/>
                <a:ext cx="1021616" cy="778276"/>
              </a:xfrm>
              <a:custGeom>
                <a:avLst/>
                <a:gdLst/>
                <a:ahLst/>
                <a:cxnLst/>
                <a:rect l="l" t="t" r="r" b="b"/>
                <a:pathLst>
                  <a:path w="54771" h="41725" extrusionOk="0">
                    <a:moveTo>
                      <a:pt x="11962" y="12574"/>
                    </a:moveTo>
                    <a:lnTo>
                      <a:pt x="11962" y="12574"/>
                    </a:lnTo>
                    <a:cubicBezTo>
                      <a:pt x="11950" y="12618"/>
                      <a:pt x="11909" y="12685"/>
                      <a:pt x="11859" y="12727"/>
                    </a:cubicBezTo>
                    <a:lnTo>
                      <a:pt x="11859" y="12727"/>
                    </a:lnTo>
                    <a:cubicBezTo>
                      <a:pt x="11896" y="12667"/>
                      <a:pt x="11948" y="12620"/>
                      <a:pt x="11962" y="12574"/>
                    </a:cubicBezTo>
                    <a:close/>
                    <a:moveTo>
                      <a:pt x="11732" y="12751"/>
                    </a:moveTo>
                    <a:lnTo>
                      <a:pt x="11772" y="12765"/>
                    </a:lnTo>
                    <a:lnTo>
                      <a:pt x="11772" y="12765"/>
                    </a:lnTo>
                    <a:cubicBezTo>
                      <a:pt x="11759" y="12764"/>
                      <a:pt x="11745" y="12760"/>
                      <a:pt x="11732" y="12751"/>
                    </a:cubicBezTo>
                    <a:close/>
                    <a:moveTo>
                      <a:pt x="44634" y="19166"/>
                    </a:moveTo>
                    <a:cubicBezTo>
                      <a:pt x="44620" y="19205"/>
                      <a:pt x="44599" y="19242"/>
                      <a:pt x="44575" y="19274"/>
                    </a:cubicBezTo>
                    <a:lnTo>
                      <a:pt x="44575" y="19274"/>
                    </a:lnTo>
                    <a:cubicBezTo>
                      <a:pt x="44598" y="19238"/>
                      <a:pt x="44616" y="19202"/>
                      <a:pt x="44634" y="19166"/>
                    </a:cubicBezTo>
                    <a:close/>
                    <a:moveTo>
                      <a:pt x="23806" y="0"/>
                    </a:moveTo>
                    <a:cubicBezTo>
                      <a:pt x="22001" y="0"/>
                      <a:pt x="20253" y="485"/>
                      <a:pt x="18612" y="1817"/>
                    </a:cubicBezTo>
                    <a:cubicBezTo>
                      <a:pt x="14026" y="3512"/>
                      <a:pt x="12796" y="8863"/>
                      <a:pt x="10735" y="12785"/>
                    </a:cubicBezTo>
                    <a:cubicBezTo>
                      <a:pt x="6780" y="17271"/>
                      <a:pt x="1" y="23353"/>
                      <a:pt x="1995" y="29701"/>
                    </a:cubicBezTo>
                    <a:cubicBezTo>
                      <a:pt x="2560" y="30798"/>
                      <a:pt x="1928" y="32459"/>
                      <a:pt x="2393" y="33789"/>
                    </a:cubicBezTo>
                    <a:cubicBezTo>
                      <a:pt x="4454" y="35251"/>
                      <a:pt x="4687" y="37943"/>
                      <a:pt x="6913" y="39339"/>
                    </a:cubicBezTo>
                    <a:cubicBezTo>
                      <a:pt x="7276" y="39312"/>
                      <a:pt x="7616" y="39253"/>
                      <a:pt x="7931" y="39253"/>
                    </a:cubicBezTo>
                    <a:cubicBezTo>
                      <a:pt x="8395" y="39253"/>
                      <a:pt x="8803" y="39382"/>
                      <a:pt x="9140" y="39937"/>
                    </a:cubicBezTo>
                    <a:cubicBezTo>
                      <a:pt x="10799" y="41299"/>
                      <a:pt x="12814" y="41725"/>
                      <a:pt x="14908" y="41725"/>
                    </a:cubicBezTo>
                    <a:cubicBezTo>
                      <a:pt x="17515" y="41725"/>
                      <a:pt x="20245" y="41066"/>
                      <a:pt x="22567" y="40735"/>
                    </a:cubicBezTo>
                    <a:cubicBezTo>
                      <a:pt x="28383" y="38973"/>
                      <a:pt x="34531" y="40070"/>
                      <a:pt x="40447" y="38940"/>
                    </a:cubicBezTo>
                    <a:cubicBezTo>
                      <a:pt x="45598" y="37112"/>
                      <a:pt x="51315" y="35450"/>
                      <a:pt x="52976" y="29933"/>
                    </a:cubicBezTo>
                    <a:cubicBezTo>
                      <a:pt x="52411" y="28205"/>
                      <a:pt x="54405" y="27408"/>
                      <a:pt x="54638" y="25979"/>
                    </a:cubicBezTo>
                    <a:cubicBezTo>
                      <a:pt x="54705" y="24516"/>
                      <a:pt x="54239" y="23054"/>
                      <a:pt x="54306" y="21625"/>
                    </a:cubicBezTo>
                    <a:cubicBezTo>
                      <a:pt x="54771" y="20495"/>
                      <a:pt x="53375" y="19996"/>
                      <a:pt x="53375" y="18800"/>
                    </a:cubicBezTo>
                    <a:cubicBezTo>
                      <a:pt x="51747" y="10824"/>
                      <a:pt x="45897" y="4409"/>
                      <a:pt x="37921" y="3446"/>
                    </a:cubicBezTo>
                    <a:cubicBezTo>
                      <a:pt x="33365" y="3136"/>
                      <a:pt x="28398" y="0"/>
                      <a:pt x="23806"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7" name="Google Shape;977;p8"/>
            <p:cNvGrpSpPr/>
            <p:nvPr/>
          </p:nvGrpSpPr>
          <p:grpSpPr>
            <a:xfrm rot="9599876">
              <a:off x="2729583" y="4121799"/>
              <a:ext cx="424328" cy="323257"/>
              <a:chOff x="2213900" y="503525"/>
              <a:chExt cx="1369275" cy="1043125"/>
            </a:xfrm>
          </p:grpSpPr>
          <p:sp>
            <p:nvSpPr>
              <p:cNvPr id="978" name="Google Shape;978;p8"/>
              <p:cNvSpPr/>
              <p:nvPr/>
            </p:nvSpPr>
            <p:spPr>
              <a:xfrm>
                <a:off x="2213900" y="503525"/>
                <a:ext cx="1369275" cy="1043125"/>
              </a:xfrm>
              <a:custGeom>
                <a:avLst/>
                <a:gdLst/>
                <a:ahLst/>
                <a:cxnLst/>
                <a:rect l="l" t="t" r="r" b="b"/>
                <a:pathLst>
                  <a:path w="54771" h="41725" extrusionOk="0">
                    <a:moveTo>
                      <a:pt x="11962" y="12574"/>
                    </a:moveTo>
                    <a:lnTo>
                      <a:pt x="11962" y="12574"/>
                    </a:lnTo>
                    <a:cubicBezTo>
                      <a:pt x="11950" y="12618"/>
                      <a:pt x="11909" y="12685"/>
                      <a:pt x="11859" y="12727"/>
                    </a:cubicBezTo>
                    <a:lnTo>
                      <a:pt x="11859" y="12727"/>
                    </a:lnTo>
                    <a:cubicBezTo>
                      <a:pt x="11896" y="12667"/>
                      <a:pt x="11948" y="12620"/>
                      <a:pt x="11962" y="12574"/>
                    </a:cubicBezTo>
                    <a:close/>
                    <a:moveTo>
                      <a:pt x="11732" y="12751"/>
                    </a:moveTo>
                    <a:lnTo>
                      <a:pt x="11772" y="12765"/>
                    </a:lnTo>
                    <a:lnTo>
                      <a:pt x="11772" y="12765"/>
                    </a:lnTo>
                    <a:cubicBezTo>
                      <a:pt x="11759" y="12764"/>
                      <a:pt x="11745" y="12760"/>
                      <a:pt x="11732" y="12751"/>
                    </a:cubicBezTo>
                    <a:close/>
                    <a:moveTo>
                      <a:pt x="44634" y="19166"/>
                    </a:moveTo>
                    <a:cubicBezTo>
                      <a:pt x="44620" y="19205"/>
                      <a:pt x="44599" y="19242"/>
                      <a:pt x="44575" y="19274"/>
                    </a:cubicBezTo>
                    <a:lnTo>
                      <a:pt x="44575" y="19274"/>
                    </a:lnTo>
                    <a:cubicBezTo>
                      <a:pt x="44598" y="19238"/>
                      <a:pt x="44616" y="19202"/>
                      <a:pt x="44634" y="19166"/>
                    </a:cubicBezTo>
                    <a:close/>
                    <a:moveTo>
                      <a:pt x="23806" y="0"/>
                    </a:moveTo>
                    <a:cubicBezTo>
                      <a:pt x="22001" y="0"/>
                      <a:pt x="20253" y="485"/>
                      <a:pt x="18612" y="1817"/>
                    </a:cubicBezTo>
                    <a:cubicBezTo>
                      <a:pt x="14026" y="3512"/>
                      <a:pt x="12796" y="8863"/>
                      <a:pt x="10735" y="12785"/>
                    </a:cubicBezTo>
                    <a:cubicBezTo>
                      <a:pt x="6780" y="17271"/>
                      <a:pt x="1" y="23353"/>
                      <a:pt x="1995" y="29701"/>
                    </a:cubicBezTo>
                    <a:cubicBezTo>
                      <a:pt x="2560" y="30798"/>
                      <a:pt x="1928" y="32459"/>
                      <a:pt x="2393" y="33789"/>
                    </a:cubicBezTo>
                    <a:cubicBezTo>
                      <a:pt x="4454" y="35251"/>
                      <a:pt x="4687" y="37943"/>
                      <a:pt x="6913" y="39339"/>
                    </a:cubicBezTo>
                    <a:cubicBezTo>
                      <a:pt x="7276" y="39312"/>
                      <a:pt x="7616" y="39253"/>
                      <a:pt x="7931" y="39253"/>
                    </a:cubicBezTo>
                    <a:cubicBezTo>
                      <a:pt x="8395" y="39253"/>
                      <a:pt x="8803" y="39382"/>
                      <a:pt x="9140" y="39937"/>
                    </a:cubicBezTo>
                    <a:cubicBezTo>
                      <a:pt x="10799" y="41299"/>
                      <a:pt x="12814" y="41725"/>
                      <a:pt x="14908" y="41725"/>
                    </a:cubicBezTo>
                    <a:cubicBezTo>
                      <a:pt x="17515" y="41725"/>
                      <a:pt x="20245" y="41066"/>
                      <a:pt x="22567" y="40735"/>
                    </a:cubicBezTo>
                    <a:cubicBezTo>
                      <a:pt x="28383" y="38973"/>
                      <a:pt x="34531" y="40070"/>
                      <a:pt x="40447" y="38940"/>
                    </a:cubicBezTo>
                    <a:cubicBezTo>
                      <a:pt x="45598" y="37112"/>
                      <a:pt x="51315" y="35450"/>
                      <a:pt x="52976" y="29933"/>
                    </a:cubicBezTo>
                    <a:cubicBezTo>
                      <a:pt x="52411" y="28205"/>
                      <a:pt x="54405" y="27408"/>
                      <a:pt x="54638" y="25979"/>
                    </a:cubicBezTo>
                    <a:cubicBezTo>
                      <a:pt x="54705" y="24516"/>
                      <a:pt x="54239" y="23054"/>
                      <a:pt x="54306" y="21625"/>
                    </a:cubicBezTo>
                    <a:cubicBezTo>
                      <a:pt x="54771" y="20495"/>
                      <a:pt x="53375" y="19996"/>
                      <a:pt x="53375" y="18800"/>
                    </a:cubicBezTo>
                    <a:cubicBezTo>
                      <a:pt x="51747" y="10824"/>
                      <a:pt x="45897" y="4409"/>
                      <a:pt x="37921" y="3446"/>
                    </a:cubicBezTo>
                    <a:cubicBezTo>
                      <a:pt x="33365" y="3136"/>
                      <a:pt x="28398" y="0"/>
                      <a:pt x="23806"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8"/>
              <p:cNvSpPr/>
              <p:nvPr/>
            </p:nvSpPr>
            <p:spPr>
              <a:xfrm>
                <a:off x="2366250" y="635956"/>
                <a:ext cx="1021616" cy="778276"/>
              </a:xfrm>
              <a:custGeom>
                <a:avLst/>
                <a:gdLst/>
                <a:ahLst/>
                <a:cxnLst/>
                <a:rect l="l" t="t" r="r" b="b"/>
                <a:pathLst>
                  <a:path w="54771" h="41725" extrusionOk="0">
                    <a:moveTo>
                      <a:pt x="11962" y="12574"/>
                    </a:moveTo>
                    <a:lnTo>
                      <a:pt x="11962" y="12574"/>
                    </a:lnTo>
                    <a:cubicBezTo>
                      <a:pt x="11950" y="12618"/>
                      <a:pt x="11909" y="12685"/>
                      <a:pt x="11859" y="12727"/>
                    </a:cubicBezTo>
                    <a:lnTo>
                      <a:pt x="11859" y="12727"/>
                    </a:lnTo>
                    <a:cubicBezTo>
                      <a:pt x="11896" y="12667"/>
                      <a:pt x="11948" y="12620"/>
                      <a:pt x="11962" y="12574"/>
                    </a:cubicBezTo>
                    <a:close/>
                    <a:moveTo>
                      <a:pt x="11732" y="12751"/>
                    </a:moveTo>
                    <a:lnTo>
                      <a:pt x="11772" y="12765"/>
                    </a:lnTo>
                    <a:lnTo>
                      <a:pt x="11772" y="12765"/>
                    </a:lnTo>
                    <a:cubicBezTo>
                      <a:pt x="11759" y="12764"/>
                      <a:pt x="11745" y="12760"/>
                      <a:pt x="11732" y="12751"/>
                    </a:cubicBezTo>
                    <a:close/>
                    <a:moveTo>
                      <a:pt x="44634" y="19166"/>
                    </a:moveTo>
                    <a:cubicBezTo>
                      <a:pt x="44620" y="19205"/>
                      <a:pt x="44599" y="19242"/>
                      <a:pt x="44575" y="19274"/>
                    </a:cubicBezTo>
                    <a:lnTo>
                      <a:pt x="44575" y="19274"/>
                    </a:lnTo>
                    <a:cubicBezTo>
                      <a:pt x="44598" y="19238"/>
                      <a:pt x="44616" y="19202"/>
                      <a:pt x="44634" y="19166"/>
                    </a:cubicBezTo>
                    <a:close/>
                    <a:moveTo>
                      <a:pt x="23806" y="0"/>
                    </a:moveTo>
                    <a:cubicBezTo>
                      <a:pt x="22001" y="0"/>
                      <a:pt x="20253" y="485"/>
                      <a:pt x="18612" y="1817"/>
                    </a:cubicBezTo>
                    <a:cubicBezTo>
                      <a:pt x="14026" y="3512"/>
                      <a:pt x="12796" y="8863"/>
                      <a:pt x="10735" y="12785"/>
                    </a:cubicBezTo>
                    <a:cubicBezTo>
                      <a:pt x="6780" y="17271"/>
                      <a:pt x="1" y="23353"/>
                      <a:pt x="1995" y="29701"/>
                    </a:cubicBezTo>
                    <a:cubicBezTo>
                      <a:pt x="2560" y="30798"/>
                      <a:pt x="1928" y="32459"/>
                      <a:pt x="2393" y="33789"/>
                    </a:cubicBezTo>
                    <a:cubicBezTo>
                      <a:pt x="4454" y="35251"/>
                      <a:pt x="4687" y="37943"/>
                      <a:pt x="6913" y="39339"/>
                    </a:cubicBezTo>
                    <a:cubicBezTo>
                      <a:pt x="7276" y="39312"/>
                      <a:pt x="7616" y="39253"/>
                      <a:pt x="7931" y="39253"/>
                    </a:cubicBezTo>
                    <a:cubicBezTo>
                      <a:pt x="8395" y="39253"/>
                      <a:pt x="8803" y="39382"/>
                      <a:pt x="9140" y="39937"/>
                    </a:cubicBezTo>
                    <a:cubicBezTo>
                      <a:pt x="10799" y="41299"/>
                      <a:pt x="12814" y="41725"/>
                      <a:pt x="14908" y="41725"/>
                    </a:cubicBezTo>
                    <a:cubicBezTo>
                      <a:pt x="17515" y="41725"/>
                      <a:pt x="20245" y="41066"/>
                      <a:pt x="22567" y="40735"/>
                    </a:cubicBezTo>
                    <a:cubicBezTo>
                      <a:pt x="28383" y="38973"/>
                      <a:pt x="34531" y="40070"/>
                      <a:pt x="40447" y="38940"/>
                    </a:cubicBezTo>
                    <a:cubicBezTo>
                      <a:pt x="45598" y="37112"/>
                      <a:pt x="51315" y="35450"/>
                      <a:pt x="52976" y="29933"/>
                    </a:cubicBezTo>
                    <a:cubicBezTo>
                      <a:pt x="52411" y="28205"/>
                      <a:pt x="54405" y="27408"/>
                      <a:pt x="54638" y="25979"/>
                    </a:cubicBezTo>
                    <a:cubicBezTo>
                      <a:pt x="54705" y="24516"/>
                      <a:pt x="54239" y="23054"/>
                      <a:pt x="54306" y="21625"/>
                    </a:cubicBezTo>
                    <a:cubicBezTo>
                      <a:pt x="54771" y="20495"/>
                      <a:pt x="53375" y="19996"/>
                      <a:pt x="53375" y="18800"/>
                    </a:cubicBezTo>
                    <a:cubicBezTo>
                      <a:pt x="51747" y="10824"/>
                      <a:pt x="45897" y="4409"/>
                      <a:pt x="37921" y="3446"/>
                    </a:cubicBezTo>
                    <a:cubicBezTo>
                      <a:pt x="33365" y="3136"/>
                      <a:pt x="28398" y="0"/>
                      <a:pt x="23806"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0" name="Google Shape;980;p8"/>
            <p:cNvGrpSpPr/>
            <p:nvPr/>
          </p:nvGrpSpPr>
          <p:grpSpPr>
            <a:xfrm flipH="1">
              <a:off x="870794" y="1270537"/>
              <a:ext cx="424423" cy="381701"/>
              <a:chOff x="882850" y="2647922"/>
              <a:chExt cx="1064250" cy="957125"/>
            </a:xfrm>
          </p:grpSpPr>
          <p:grpSp>
            <p:nvGrpSpPr>
              <p:cNvPr id="981" name="Google Shape;981;p8"/>
              <p:cNvGrpSpPr/>
              <p:nvPr/>
            </p:nvGrpSpPr>
            <p:grpSpPr>
              <a:xfrm>
                <a:off x="882850" y="2647922"/>
                <a:ext cx="1064250" cy="957125"/>
                <a:chOff x="6069100" y="3009725"/>
                <a:chExt cx="1064250" cy="957125"/>
              </a:xfrm>
            </p:grpSpPr>
            <p:sp>
              <p:nvSpPr>
                <p:cNvPr id="982" name="Google Shape;982;p8"/>
                <p:cNvSpPr/>
                <p:nvPr/>
              </p:nvSpPr>
              <p:spPr>
                <a:xfrm>
                  <a:off x="6178775" y="3741950"/>
                  <a:ext cx="25" cy="25"/>
                </a:xfrm>
                <a:custGeom>
                  <a:avLst/>
                  <a:gdLst/>
                  <a:ahLst/>
                  <a:cxnLst/>
                  <a:rect l="l" t="t" r="r" b="b"/>
                  <a:pathLst>
                    <a:path w="1" h="1" extrusionOk="0">
                      <a:moveTo>
                        <a:pt x="0" y="0"/>
                      </a:move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8"/>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4" name="Google Shape;984;p8"/>
              <p:cNvGrpSpPr/>
              <p:nvPr/>
            </p:nvGrpSpPr>
            <p:grpSpPr>
              <a:xfrm rot="10800000">
                <a:off x="1008698" y="2761102"/>
                <a:ext cx="812555" cy="730765"/>
                <a:chOff x="6069100" y="3009725"/>
                <a:chExt cx="1064250" cy="957125"/>
              </a:xfrm>
            </p:grpSpPr>
            <p:sp>
              <p:nvSpPr>
                <p:cNvPr id="985" name="Google Shape;985;p8"/>
                <p:cNvSpPr/>
                <p:nvPr/>
              </p:nvSpPr>
              <p:spPr>
                <a:xfrm>
                  <a:off x="6178775" y="3741950"/>
                  <a:ext cx="25" cy="25"/>
                </a:xfrm>
                <a:custGeom>
                  <a:avLst/>
                  <a:gdLst/>
                  <a:ahLst/>
                  <a:cxnLst/>
                  <a:rect l="l" t="t" r="r" b="b"/>
                  <a:pathLst>
                    <a:path w="1" h="1" extrusionOk="0">
                      <a:moveTo>
                        <a:pt x="0" y="0"/>
                      </a:move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8"/>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87" name="Google Shape;987;p8"/>
            <p:cNvGrpSpPr/>
            <p:nvPr/>
          </p:nvGrpSpPr>
          <p:grpSpPr>
            <a:xfrm rot="10800000">
              <a:off x="3873981" y="4475817"/>
              <a:ext cx="424423" cy="381701"/>
              <a:chOff x="882850" y="2647922"/>
              <a:chExt cx="1064250" cy="957125"/>
            </a:xfrm>
          </p:grpSpPr>
          <p:grpSp>
            <p:nvGrpSpPr>
              <p:cNvPr id="988" name="Google Shape;988;p8"/>
              <p:cNvGrpSpPr/>
              <p:nvPr/>
            </p:nvGrpSpPr>
            <p:grpSpPr>
              <a:xfrm>
                <a:off x="882850" y="2647922"/>
                <a:ext cx="1064250" cy="957125"/>
                <a:chOff x="6069100" y="3009725"/>
                <a:chExt cx="1064250" cy="957125"/>
              </a:xfrm>
            </p:grpSpPr>
            <p:sp>
              <p:nvSpPr>
                <p:cNvPr id="989" name="Google Shape;989;p8"/>
                <p:cNvSpPr/>
                <p:nvPr/>
              </p:nvSpPr>
              <p:spPr>
                <a:xfrm>
                  <a:off x="6178775" y="3741950"/>
                  <a:ext cx="25" cy="25"/>
                </a:xfrm>
                <a:custGeom>
                  <a:avLst/>
                  <a:gdLst/>
                  <a:ahLst/>
                  <a:cxnLst/>
                  <a:rect l="l" t="t" r="r" b="b"/>
                  <a:pathLst>
                    <a:path w="1" h="1" extrusionOk="0">
                      <a:moveTo>
                        <a:pt x="0" y="0"/>
                      </a:move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8"/>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1" name="Google Shape;991;p8"/>
              <p:cNvGrpSpPr/>
              <p:nvPr/>
            </p:nvGrpSpPr>
            <p:grpSpPr>
              <a:xfrm rot="10800000">
                <a:off x="1008698" y="2761102"/>
                <a:ext cx="812555" cy="730765"/>
                <a:chOff x="6069100" y="3009725"/>
                <a:chExt cx="1064250" cy="957125"/>
              </a:xfrm>
            </p:grpSpPr>
            <p:sp>
              <p:nvSpPr>
                <p:cNvPr id="992" name="Google Shape;992;p8"/>
                <p:cNvSpPr/>
                <p:nvPr/>
              </p:nvSpPr>
              <p:spPr>
                <a:xfrm>
                  <a:off x="6178775" y="3741950"/>
                  <a:ext cx="25" cy="25"/>
                </a:xfrm>
                <a:custGeom>
                  <a:avLst/>
                  <a:gdLst/>
                  <a:ahLst/>
                  <a:cxnLst/>
                  <a:rect l="l" t="t" r="r" b="b"/>
                  <a:pathLst>
                    <a:path w="1" h="1" extrusionOk="0">
                      <a:moveTo>
                        <a:pt x="0" y="0"/>
                      </a:move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8"/>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94" name="Google Shape;994;p8"/>
            <p:cNvGrpSpPr/>
            <p:nvPr/>
          </p:nvGrpSpPr>
          <p:grpSpPr>
            <a:xfrm>
              <a:off x="4975986" y="4475797"/>
              <a:ext cx="424423" cy="381701"/>
              <a:chOff x="882850" y="2647922"/>
              <a:chExt cx="1064250" cy="957125"/>
            </a:xfrm>
          </p:grpSpPr>
          <p:grpSp>
            <p:nvGrpSpPr>
              <p:cNvPr id="995" name="Google Shape;995;p8"/>
              <p:cNvGrpSpPr/>
              <p:nvPr/>
            </p:nvGrpSpPr>
            <p:grpSpPr>
              <a:xfrm>
                <a:off x="882850" y="2647922"/>
                <a:ext cx="1064250" cy="957125"/>
                <a:chOff x="6069100" y="3009725"/>
                <a:chExt cx="1064250" cy="957125"/>
              </a:xfrm>
            </p:grpSpPr>
            <p:sp>
              <p:nvSpPr>
                <p:cNvPr id="996" name="Google Shape;996;p8"/>
                <p:cNvSpPr/>
                <p:nvPr/>
              </p:nvSpPr>
              <p:spPr>
                <a:xfrm>
                  <a:off x="6178775" y="3741950"/>
                  <a:ext cx="25" cy="25"/>
                </a:xfrm>
                <a:custGeom>
                  <a:avLst/>
                  <a:gdLst/>
                  <a:ahLst/>
                  <a:cxnLst/>
                  <a:rect l="l" t="t" r="r" b="b"/>
                  <a:pathLst>
                    <a:path w="1" h="1" extrusionOk="0">
                      <a:moveTo>
                        <a:pt x="0" y="0"/>
                      </a:move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8"/>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8" name="Google Shape;998;p8"/>
              <p:cNvGrpSpPr/>
              <p:nvPr/>
            </p:nvGrpSpPr>
            <p:grpSpPr>
              <a:xfrm rot="10800000">
                <a:off x="1008698" y="2761102"/>
                <a:ext cx="812555" cy="730765"/>
                <a:chOff x="6069100" y="3009725"/>
                <a:chExt cx="1064250" cy="957125"/>
              </a:xfrm>
            </p:grpSpPr>
            <p:sp>
              <p:nvSpPr>
                <p:cNvPr id="999" name="Google Shape;999;p8"/>
                <p:cNvSpPr/>
                <p:nvPr/>
              </p:nvSpPr>
              <p:spPr>
                <a:xfrm>
                  <a:off x="6178775" y="3741950"/>
                  <a:ext cx="25" cy="25"/>
                </a:xfrm>
                <a:custGeom>
                  <a:avLst/>
                  <a:gdLst/>
                  <a:ahLst/>
                  <a:cxnLst/>
                  <a:rect l="l" t="t" r="r" b="b"/>
                  <a:pathLst>
                    <a:path w="1" h="1" extrusionOk="0">
                      <a:moveTo>
                        <a:pt x="0" y="0"/>
                      </a:move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8"/>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01" name="Google Shape;1001;p8"/>
            <p:cNvGrpSpPr/>
            <p:nvPr/>
          </p:nvGrpSpPr>
          <p:grpSpPr>
            <a:xfrm flipH="1">
              <a:off x="3153979" y="235785"/>
              <a:ext cx="424347" cy="431480"/>
              <a:chOff x="4023775" y="1855149"/>
              <a:chExt cx="1174825" cy="1194575"/>
            </a:xfrm>
          </p:grpSpPr>
          <p:grpSp>
            <p:nvGrpSpPr>
              <p:cNvPr id="1002" name="Google Shape;1002;p8"/>
              <p:cNvGrpSpPr/>
              <p:nvPr/>
            </p:nvGrpSpPr>
            <p:grpSpPr>
              <a:xfrm>
                <a:off x="4023775" y="1855149"/>
                <a:ext cx="1174825" cy="1194575"/>
                <a:chOff x="4023775" y="1778925"/>
                <a:chExt cx="1174825" cy="1194575"/>
              </a:xfrm>
            </p:grpSpPr>
            <p:sp>
              <p:nvSpPr>
                <p:cNvPr id="1003" name="Google Shape;1003;p8"/>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8"/>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8"/>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8"/>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8"/>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8"/>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9" name="Google Shape;1009;p8"/>
              <p:cNvGrpSpPr/>
              <p:nvPr/>
            </p:nvGrpSpPr>
            <p:grpSpPr>
              <a:xfrm rot="10800000">
                <a:off x="4212099" y="2046639"/>
                <a:ext cx="798176" cy="811594"/>
                <a:chOff x="4023775" y="1778925"/>
                <a:chExt cx="1174825" cy="1194575"/>
              </a:xfrm>
            </p:grpSpPr>
            <p:sp>
              <p:nvSpPr>
                <p:cNvPr id="1010" name="Google Shape;1010;p8"/>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8"/>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8"/>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8"/>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8"/>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8"/>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16" name="Google Shape;1016;p8"/>
            <p:cNvGrpSpPr/>
            <p:nvPr/>
          </p:nvGrpSpPr>
          <p:grpSpPr>
            <a:xfrm flipH="1">
              <a:off x="1020151" y="2709677"/>
              <a:ext cx="424347" cy="431480"/>
              <a:chOff x="4023775" y="1855149"/>
              <a:chExt cx="1174825" cy="1194575"/>
            </a:xfrm>
          </p:grpSpPr>
          <p:grpSp>
            <p:nvGrpSpPr>
              <p:cNvPr id="1017" name="Google Shape;1017;p8"/>
              <p:cNvGrpSpPr/>
              <p:nvPr/>
            </p:nvGrpSpPr>
            <p:grpSpPr>
              <a:xfrm>
                <a:off x="4023775" y="1855149"/>
                <a:ext cx="1174825" cy="1194575"/>
                <a:chOff x="4023775" y="1778925"/>
                <a:chExt cx="1174825" cy="1194575"/>
              </a:xfrm>
            </p:grpSpPr>
            <p:sp>
              <p:nvSpPr>
                <p:cNvPr id="1018" name="Google Shape;1018;p8"/>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8"/>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8"/>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8"/>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8"/>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8"/>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4" name="Google Shape;1024;p8"/>
              <p:cNvGrpSpPr/>
              <p:nvPr/>
            </p:nvGrpSpPr>
            <p:grpSpPr>
              <a:xfrm rot="10800000">
                <a:off x="4212099" y="2046639"/>
                <a:ext cx="798176" cy="811594"/>
                <a:chOff x="4023775" y="1778925"/>
                <a:chExt cx="1174825" cy="1194575"/>
              </a:xfrm>
            </p:grpSpPr>
            <p:sp>
              <p:nvSpPr>
                <p:cNvPr id="1025" name="Google Shape;1025;p8"/>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8"/>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8"/>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8"/>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8"/>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8"/>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31" name="Google Shape;1031;p8"/>
            <p:cNvGrpSpPr/>
            <p:nvPr/>
          </p:nvGrpSpPr>
          <p:grpSpPr>
            <a:xfrm>
              <a:off x="7964635" y="2018937"/>
              <a:ext cx="424423" cy="381701"/>
              <a:chOff x="882850" y="2647922"/>
              <a:chExt cx="1064250" cy="957125"/>
            </a:xfrm>
          </p:grpSpPr>
          <p:grpSp>
            <p:nvGrpSpPr>
              <p:cNvPr id="1032" name="Google Shape;1032;p8"/>
              <p:cNvGrpSpPr/>
              <p:nvPr/>
            </p:nvGrpSpPr>
            <p:grpSpPr>
              <a:xfrm>
                <a:off x="882850" y="2647922"/>
                <a:ext cx="1064250" cy="957125"/>
                <a:chOff x="6069100" y="3009725"/>
                <a:chExt cx="1064250" cy="957125"/>
              </a:xfrm>
            </p:grpSpPr>
            <p:sp>
              <p:nvSpPr>
                <p:cNvPr id="1033" name="Google Shape;1033;p8"/>
                <p:cNvSpPr/>
                <p:nvPr/>
              </p:nvSpPr>
              <p:spPr>
                <a:xfrm>
                  <a:off x="6178775" y="3741950"/>
                  <a:ext cx="25" cy="25"/>
                </a:xfrm>
                <a:custGeom>
                  <a:avLst/>
                  <a:gdLst/>
                  <a:ahLst/>
                  <a:cxnLst/>
                  <a:rect l="l" t="t" r="r" b="b"/>
                  <a:pathLst>
                    <a:path w="1" h="1" extrusionOk="0">
                      <a:moveTo>
                        <a:pt x="0" y="0"/>
                      </a:move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8"/>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5" name="Google Shape;1035;p8"/>
              <p:cNvGrpSpPr/>
              <p:nvPr/>
            </p:nvGrpSpPr>
            <p:grpSpPr>
              <a:xfrm rot="10800000">
                <a:off x="1008698" y="2761102"/>
                <a:ext cx="812555" cy="730765"/>
                <a:chOff x="6069100" y="3009725"/>
                <a:chExt cx="1064250" cy="957125"/>
              </a:xfrm>
            </p:grpSpPr>
            <p:sp>
              <p:nvSpPr>
                <p:cNvPr id="1036" name="Google Shape;1036;p8"/>
                <p:cNvSpPr/>
                <p:nvPr/>
              </p:nvSpPr>
              <p:spPr>
                <a:xfrm>
                  <a:off x="6178775" y="3741950"/>
                  <a:ext cx="25" cy="25"/>
                </a:xfrm>
                <a:custGeom>
                  <a:avLst/>
                  <a:gdLst/>
                  <a:ahLst/>
                  <a:cxnLst/>
                  <a:rect l="l" t="t" r="r" b="b"/>
                  <a:pathLst>
                    <a:path w="1" h="1" extrusionOk="0">
                      <a:moveTo>
                        <a:pt x="0" y="0"/>
                      </a:move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8"/>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38" name="Google Shape;1038;p8"/>
            <p:cNvGrpSpPr/>
            <p:nvPr/>
          </p:nvGrpSpPr>
          <p:grpSpPr>
            <a:xfrm>
              <a:off x="6295011" y="472114"/>
              <a:ext cx="424347" cy="431480"/>
              <a:chOff x="4023775" y="1855149"/>
              <a:chExt cx="1174825" cy="1194575"/>
            </a:xfrm>
          </p:grpSpPr>
          <p:grpSp>
            <p:nvGrpSpPr>
              <p:cNvPr id="1039" name="Google Shape;1039;p8"/>
              <p:cNvGrpSpPr/>
              <p:nvPr/>
            </p:nvGrpSpPr>
            <p:grpSpPr>
              <a:xfrm>
                <a:off x="4023775" y="1855149"/>
                <a:ext cx="1174825" cy="1194575"/>
                <a:chOff x="4023775" y="1778925"/>
                <a:chExt cx="1174825" cy="1194575"/>
              </a:xfrm>
            </p:grpSpPr>
            <p:sp>
              <p:nvSpPr>
                <p:cNvPr id="1040" name="Google Shape;1040;p8"/>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8"/>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8"/>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8"/>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8"/>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8"/>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6" name="Google Shape;1046;p8"/>
              <p:cNvGrpSpPr/>
              <p:nvPr/>
            </p:nvGrpSpPr>
            <p:grpSpPr>
              <a:xfrm rot="10800000">
                <a:off x="4212099" y="2046639"/>
                <a:ext cx="798176" cy="811594"/>
                <a:chOff x="4023775" y="1778925"/>
                <a:chExt cx="1174825" cy="1194575"/>
              </a:xfrm>
            </p:grpSpPr>
            <p:sp>
              <p:nvSpPr>
                <p:cNvPr id="1047" name="Google Shape;1047;p8"/>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8"/>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8"/>
                <p:cNvSpPr/>
                <p:nvPr/>
              </p:nvSpPr>
              <p:spPr>
                <a:xfrm>
                  <a:off x="4151667" y="1982309"/>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8"/>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8"/>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8"/>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53" name="Google Shape;1053;p8"/>
            <p:cNvGrpSpPr/>
            <p:nvPr/>
          </p:nvGrpSpPr>
          <p:grpSpPr>
            <a:xfrm>
              <a:off x="8389057" y="1079303"/>
              <a:ext cx="424347" cy="431480"/>
              <a:chOff x="4023775" y="1855149"/>
              <a:chExt cx="1174825" cy="1194575"/>
            </a:xfrm>
          </p:grpSpPr>
          <p:grpSp>
            <p:nvGrpSpPr>
              <p:cNvPr id="1054" name="Google Shape;1054;p8"/>
              <p:cNvGrpSpPr/>
              <p:nvPr/>
            </p:nvGrpSpPr>
            <p:grpSpPr>
              <a:xfrm>
                <a:off x="4023775" y="1855149"/>
                <a:ext cx="1174825" cy="1194575"/>
                <a:chOff x="4023775" y="1778925"/>
                <a:chExt cx="1174825" cy="1194575"/>
              </a:xfrm>
            </p:grpSpPr>
            <p:sp>
              <p:nvSpPr>
                <p:cNvPr id="1055" name="Google Shape;1055;p8"/>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8"/>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8"/>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8"/>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8"/>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8"/>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1" name="Google Shape;1061;p8"/>
              <p:cNvGrpSpPr/>
              <p:nvPr/>
            </p:nvGrpSpPr>
            <p:grpSpPr>
              <a:xfrm rot="10800000">
                <a:off x="4212099" y="2046639"/>
                <a:ext cx="798176" cy="811594"/>
                <a:chOff x="4023775" y="1778925"/>
                <a:chExt cx="1174825" cy="1194575"/>
              </a:xfrm>
            </p:grpSpPr>
            <p:sp>
              <p:nvSpPr>
                <p:cNvPr id="1062" name="Google Shape;1062;p8"/>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8"/>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8"/>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8"/>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8"/>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8"/>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68" name="Google Shape;1068;p8"/>
            <p:cNvGrpSpPr/>
            <p:nvPr/>
          </p:nvGrpSpPr>
          <p:grpSpPr>
            <a:xfrm rot="1799742">
              <a:off x="7830959" y="151798"/>
              <a:ext cx="424377" cy="335756"/>
              <a:chOff x="4414850" y="3021000"/>
              <a:chExt cx="1302400" cy="1030425"/>
            </a:xfrm>
          </p:grpSpPr>
          <p:sp>
            <p:nvSpPr>
              <p:cNvPr id="1069" name="Google Shape;1069;p8"/>
              <p:cNvSpPr/>
              <p:nvPr/>
            </p:nvSpPr>
            <p:spPr>
              <a:xfrm>
                <a:off x="4414850" y="3021000"/>
                <a:ext cx="1302400" cy="1030425"/>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8"/>
              <p:cNvSpPr/>
              <p:nvPr/>
            </p:nvSpPr>
            <p:spPr>
              <a:xfrm rot="10799469">
                <a:off x="4644599" y="3202812"/>
                <a:ext cx="842913" cy="666788"/>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1" name="Google Shape;1071;p8"/>
            <p:cNvGrpSpPr/>
            <p:nvPr/>
          </p:nvGrpSpPr>
          <p:grpSpPr>
            <a:xfrm rot="10800000" flipH="1">
              <a:off x="7247647" y="4440718"/>
              <a:ext cx="424322" cy="335712"/>
              <a:chOff x="4414850" y="3021000"/>
              <a:chExt cx="1302400" cy="1030425"/>
            </a:xfrm>
          </p:grpSpPr>
          <p:sp>
            <p:nvSpPr>
              <p:cNvPr id="1072" name="Google Shape;1072;p8"/>
              <p:cNvSpPr/>
              <p:nvPr/>
            </p:nvSpPr>
            <p:spPr>
              <a:xfrm>
                <a:off x="4414850" y="3021000"/>
                <a:ext cx="1302400" cy="1030425"/>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8"/>
              <p:cNvSpPr/>
              <p:nvPr/>
            </p:nvSpPr>
            <p:spPr>
              <a:xfrm rot="10799469">
                <a:off x="4644599" y="3202812"/>
                <a:ext cx="842913" cy="666788"/>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4" name="Google Shape;1074;p8"/>
            <p:cNvGrpSpPr/>
            <p:nvPr/>
          </p:nvGrpSpPr>
          <p:grpSpPr>
            <a:xfrm rot="10800000" flipH="1">
              <a:off x="7429050" y="3477947"/>
              <a:ext cx="424413" cy="370488"/>
              <a:chOff x="2133000" y="1731619"/>
              <a:chExt cx="1164050" cy="1016150"/>
            </a:xfrm>
          </p:grpSpPr>
          <p:grpSp>
            <p:nvGrpSpPr>
              <p:cNvPr id="1075" name="Google Shape;1075;p8"/>
              <p:cNvGrpSpPr/>
              <p:nvPr/>
            </p:nvGrpSpPr>
            <p:grpSpPr>
              <a:xfrm>
                <a:off x="2133000" y="1731619"/>
                <a:ext cx="1164050" cy="1016150"/>
                <a:chOff x="4286075" y="4175525"/>
                <a:chExt cx="1164050" cy="1016150"/>
              </a:xfrm>
            </p:grpSpPr>
            <p:sp>
              <p:nvSpPr>
                <p:cNvPr id="1076" name="Google Shape;1076;p8"/>
                <p:cNvSpPr/>
                <p:nvPr/>
              </p:nvSpPr>
              <p:spPr>
                <a:xfrm>
                  <a:off x="4286075" y="4175525"/>
                  <a:ext cx="1164050" cy="1016150"/>
                </a:xfrm>
                <a:custGeom>
                  <a:avLst/>
                  <a:gdLst/>
                  <a:ahLst/>
                  <a:cxnLst/>
                  <a:rect l="l" t="t" r="r" b="b"/>
                  <a:pathLst>
                    <a:path w="46562" h="40646" extrusionOk="0">
                      <a:moveTo>
                        <a:pt x="18080" y="637"/>
                      </a:moveTo>
                      <a:cubicBezTo>
                        <a:pt x="18031" y="686"/>
                        <a:pt x="17965" y="716"/>
                        <a:pt x="17893" y="729"/>
                      </a:cubicBezTo>
                      <a:lnTo>
                        <a:pt x="17893" y="729"/>
                      </a:lnTo>
                      <a:cubicBezTo>
                        <a:pt x="17956" y="693"/>
                        <a:pt x="18022" y="659"/>
                        <a:pt x="18080" y="637"/>
                      </a:cubicBezTo>
                      <a:close/>
                      <a:moveTo>
                        <a:pt x="19609" y="836"/>
                      </a:moveTo>
                      <a:cubicBezTo>
                        <a:pt x="19716" y="836"/>
                        <a:pt x="19815" y="866"/>
                        <a:pt x="19912" y="906"/>
                      </a:cubicBezTo>
                      <a:lnTo>
                        <a:pt x="19912" y="906"/>
                      </a:lnTo>
                      <a:cubicBezTo>
                        <a:pt x="19816" y="874"/>
                        <a:pt x="19716" y="852"/>
                        <a:pt x="19609" y="836"/>
                      </a:cubicBezTo>
                      <a:close/>
                      <a:moveTo>
                        <a:pt x="20163" y="1021"/>
                      </a:moveTo>
                      <a:cubicBezTo>
                        <a:pt x="20251" y="1059"/>
                        <a:pt x="20342" y="1091"/>
                        <a:pt x="20440" y="1102"/>
                      </a:cubicBezTo>
                      <a:cubicBezTo>
                        <a:pt x="20373" y="1102"/>
                        <a:pt x="20307" y="1102"/>
                        <a:pt x="20240" y="1069"/>
                      </a:cubicBezTo>
                      <a:cubicBezTo>
                        <a:pt x="20214" y="1052"/>
                        <a:pt x="20189" y="1036"/>
                        <a:pt x="20163" y="1021"/>
                      </a:cubicBezTo>
                      <a:close/>
                      <a:moveTo>
                        <a:pt x="20164" y="1426"/>
                      </a:moveTo>
                      <a:cubicBezTo>
                        <a:pt x="20137" y="1482"/>
                        <a:pt x="20089" y="1524"/>
                        <a:pt x="20033" y="1538"/>
                      </a:cubicBezTo>
                      <a:lnTo>
                        <a:pt x="20033" y="1538"/>
                      </a:lnTo>
                      <a:cubicBezTo>
                        <a:pt x="20079" y="1515"/>
                        <a:pt x="20115" y="1459"/>
                        <a:pt x="20164" y="1426"/>
                      </a:cubicBezTo>
                      <a:close/>
                      <a:moveTo>
                        <a:pt x="17681" y="2332"/>
                      </a:moveTo>
                      <a:cubicBezTo>
                        <a:pt x="17681" y="2352"/>
                        <a:pt x="17681" y="2371"/>
                        <a:pt x="17681" y="2398"/>
                      </a:cubicBezTo>
                      <a:lnTo>
                        <a:pt x="17681" y="2398"/>
                      </a:lnTo>
                      <a:cubicBezTo>
                        <a:pt x="17672" y="2355"/>
                        <a:pt x="17641" y="2341"/>
                        <a:pt x="17600" y="2341"/>
                      </a:cubicBezTo>
                      <a:cubicBezTo>
                        <a:pt x="17518" y="2341"/>
                        <a:pt x="17394" y="2398"/>
                        <a:pt x="17316" y="2398"/>
                      </a:cubicBezTo>
                      <a:cubicBezTo>
                        <a:pt x="17448" y="2365"/>
                        <a:pt x="17548" y="2332"/>
                        <a:pt x="17681" y="2332"/>
                      </a:cubicBezTo>
                      <a:close/>
                      <a:moveTo>
                        <a:pt x="16451" y="2897"/>
                      </a:moveTo>
                      <a:cubicBezTo>
                        <a:pt x="16388" y="2928"/>
                        <a:pt x="16317" y="2960"/>
                        <a:pt x="16246" y="2988"/>
                      </a:cubicBezTo>
                      <a:lnTo>
                        <a:pt x="16246" y="2988"/>
                      </a:lnTo>
                      <a:cubicBezTo>
                        <a:pt x="16310" y="2954"/>
                        <a:pt x="16378" y="2924"/>
                        <a:pt x="16451" y="2897"/>
                      </a:cubicBezTo>
                      <a:close/>
                      <a:moveTo>
                        <a:pt x="14258" y="2864"/>
                      </a:moveTo>
                      <a:cubicBezTo>
                        <a:pt x="14059" y="2997"/>
                        <a:pt x="13826" y="3096"/>
                        <a:pt x="13593" y="3163"/>
                      </a:cubicBezTo>
                      <a:cubicBezTo>
                        <a:pt x="13826" y="3096"/>
                        <a:pt x="14025" y="2997"/>
                        <a:pt x="14225" y="2864"/>
                      </a:cubicBezTo>
                      <a:close/>
                      <a:moveTo>
                        <a:pt x="13228" y="3163"/>
                      </a:moveTo>
                      <a:cubicBezTo>
                        <a:pt x="13245" y="3163"/>
                        <a:pt x="13235" y="3181"/>
                        <a:pt x="13217" y="3198"/>
                      </a:cubicBezTo>
                      <a:lnTo>
                        <a:pt x="13217" y="3198"/>
                      </a:lnTo>
                      <a:cubicBezTo>
                        <a:pt x="13223" y="3187"/>
                        <a:pt x="13228" y="3175"/>
                        <a:pt x="13228" y="3163"/>
                      </a:cubicBezTo>
                      <a:close/>
                      <a:moveTo>
                        <a:pt x="15989" y="3169"/>
                      </a:moveTo>
                      <a:cubicBezTo>
                        <a:pt x="15952" y="3243"/>
                        <a:pt x="15895" y="3312"/>
                        <a:pt x="15820" y="3362"/>
                      </a:cubicBezTo>
                      <a:cubicBezTo>
                        <a:pt x="15873" y="3288"/>
                        <a:pt x="15929" y="3225"/>
                        <a:pt x="15989" y="3169"/>
                      </a:cubicBezTo>
                      <a:close/>
                      <a:moveTo>
                        <a:pt x="13361" y="3229"/>
                      </a:moveTo>
                      <a:cubicBezTo>
                        <a:pt x="13306" y="3392"/>
                        <a:pt x="13142" y="3532"/>
                        <a:pt x="13137" y="3668"/>
                      </a:cubicBezTo>
                      <a:lnTo>
                        <a:pt x="13137" y="3668"/>
                      </a:lnTo>
                      <a:cubicBezTo>
                        <a:pt x="13131" y="3509"/>
                        <a:pt x="13305" y="3369"/>
                        <a:pt x="13361" y="3229"/>
                      </a:cubicBezTo>
                      <a:close/>
                      <a:moveTo>
                        <a:pt x="12935" y="3618"/>
                      </a:moveTo>
                      <a:cubicBezTo>
                        <a:pt x="12942" y="3641"/>
                        <a:pt x="12959" y="3661"/>
                        <a:pt x="12995" y="3661"/>
                      </a:cubicBezTo>
                      <a:cubicBezTo>
                        <a:pt x="12954" y="3661"/>
                        <a:pt x="12926" y="3674"/>
                        <a:pt x="12902" y="3692"/>
                      </a:cubicBezTo>
                      <a:lnTo>
                        <a:pt x="12902" y="3692"/>
                      </a:lnTo>
                      <a:cubicBezTo>
                        <a:pt x="12919" y="3670"/>
                        <a:pt x="12930" y="3645"/>
                        <a:pt x="12935" y="3618"/>
                      </a:cubicBezTo>
                      <a:close/>
                      <a:moveTo>
                        <a:pt x="12729" y="4060"/>
                      </a:moveTo>
                      <a:lnTo>
                        <a:pt x="12729" y="4060"/>
                      </a:lnTo>
                      <a:cubicBezTo>
                        <a:pt x="12678" y="4265"/>
                        <a:pt x="12666" y="4491"/>
                        <a:pt x="12495" y="4491"/>
                      </a:cubicBezTo>
                      <a:cubicBezTo>
                        <a:pt x="12492" y="4491"/>
                        <a:pt x="12489" y="4490"/>
                        <a:pt x="12486" y="4490"/>
                      </a:cubicBezTo>
                      <a:lnTo>
                        <a:pt x="12486" y="4490"/>
                      </a:lnTo>
                      <a:cubicBezTo>
                        <a:pt x="12635" y="4483"/>
                        <a:pt x="12654" y="4262"/>
                        <a:pt x="12729" y="4060"/>
                      </a:cubicBezTo>
                      <a:close/>
                      <a:moveTo>
                        <a:pt x="12929" y="5921"/>
                      </a:moveTo>
                      <a:cubicBezTo>
                        <a:pt x="12895" y="5954"/>
                        <a:pt x="12895" y="5954"/>
                        <a:pt x="12862" y="5954"/>
                      </a:cubicBezTo>
                      <a:lnTo>
                        <a:pt x="12862" y="5943"/>
                      </a:lnTo>
                      <a:lnTo>
                        <a:pt x="12862" y="5943"/>
                      </a:lnTo>
                      <a:cubicBezTo>
                        <a:pt x="12878" y="5930"/>
                        <a:pt x="12899" y="5921"/>
                        <a:pt x="12929" y="5921"/>
                      </a:cubicBezTo>
                      <a:close/>
                      <a:moveTo>
                        <a:pt x="10255" y="5750"/>
                      </a:moveTo>
                      <a:lnTo>
                        <a:pt x="10255" y="5750"/>
                      </a:lnTo>
                      <a:cubicBezTo>
                        <a:pt x="10178" y="5834"/>
                        <a:pt x="10100" y="5913"/>
                        <a:pt x="10016" y="5977"/>
                      </a:cubicBezTo>
                      <a:lnTo>
                        <a:pt x="10016" y="5977"/>
                      </a:lnTo>
                      <a:cubicBezTo>
                        <a:pt x="10096" y="5900"/>
                        <a:pt x="10175" y="5825"/>
                        <a:pt x="10255" y="5750"/>
                      </a:cubicBezTo>
                      <a:close/>
                      <a:moveTo>
                        <a:pt x="10678" y="6169"/>
                      </a:moveTo>
                      <a:cubicBezTo>
                        <a:pt x="10628" y="6236"/>
                        <a:pt x="10552" y="6303"/>
                        <a:pt x="10536" y="6353"/>
                      </a:cubicBezTo>
                      <a:lnTo>
                        <a:pt x="10536" y="6320"/>
                      </a:lnTo>
                      <a:cubicBezTo>
                        <a:pt x="10564" y="6277"/>
                        <a:pt x="10629" y="6223"/>
                        <a:pt x="10678" y="6169"/>
                      </a:cubicBezTo>
                      <a:close/>
                      <a:moveTo>
                        <a:pt x="10835" y="5722"/>
                      </a:moveTo>
                      <a:lnTo>
                        <a:pt x="10502" y="5988"/>
                      </a:lnTo>
                      <a:cubicBezTo>
                        <a:pt x="10303" y="6154"/>
                        <a:pt x="10104" y="6320"/>
                        <a:pt x="9937" y="6486"/>
                      </a:cubicBezTo>
                      <a:cubicBezTo>
                        <a:pt x="10203" y="6220"/>
                        <a:pt x="10502" y="5954"/>
                        <a:pt x="10835" y="5722"/>
                      </a:cubicBezTo>
                      <a:close/>
                      <a:moveTo>
                        <a:pt x="12031" y="6486"/>
                      </a:moveTo>
                      <a:lnTo>
                        <a:pt x="12031" y="6486"/>
                      </a:lnTo>
                      <a:cubicBezTo>
                        <a:pt x="12116" y="6528"/>
                        <a:pt x="12186" y="6584"/>
                        <a:pt x="12176" y="6644"/>
                      </a:cubicBezTo>
                      <a:lnTo>
                        <a:pt x="12176" y="6644"/>
                      </a:lnTo>
                      <a:cubicBezTo>
                        <a:pt x="12171" y="6584"/>
                        <a:pt x="12094" y="6528"/>
                        <a:pt x="12031" y="6486"/>
                      </a:cubicBezTo>
                      <a:close/>
                      <a:moveTo>
                        <a:pt x="15545" y="2699"/>
                      </a:moveTo>
                      <a:cubicBezTo>
                        <a:pt x="15780" y="2699"/>
                        <a:pt x="15410" y="3372"/>
                        <a:pt x="14291" y="3994"/>
                      </a:cubicBezTo>
                      <a:lnTo>
                        <a:pt x="14291" y="4027"/>
                      </a:lnTo>
                      <a:cubicBezTo>
                        <a:pt x="14456" y="3953"/>
                        <a:pt x="14578" y="3921"/>
                        <a:pt x="14661" y="3921"/>
                      </a:cubicBezTo>
                      <a:cubicBezTo>
                        <a:pt x="14913" y="3921"/>
                        <a:pt x="14807" y="4209"/>
                        <a:pt x="14457" y="4459"/>
                      </a:cubicBezTo>
                      <a:cubicBezTo>
                        <a:pt x="13826" y="4891"/>
                        <a:pt x="13261" y="5589"/>
                        <a:pt x="12463" y="5722"/>
                      </a:cubicBezTo>
                      <a:cubicBezTo>
                        <a:pt x="12663" y="5556"/>
                        <a:pt x="12895" y="5456"/>
                        <a:pt x="12962" y="5124"/>
                      </a:cubicBezTo>
                      <a:lnTo>
                        <a:pt x="12962" y="5124"/>
                      </a:lnTo>
                      <a:cubicBezTo>
                        <a:pt x="11699" y="5821"/>
                        <a:pt x="10935" y="7317"/>
                        <a:pt x="9805" y="8048"/>
                      </a:cubicBezTo>
                      <a:cubicBezTo>
                        <a:pt x="9306" y="7483"/>
                        <a:pt x="10602" y="6918"/>
                        <a:pt x="10502" y="6785"/>
                      </a:cubicBezTo>
                      <a:cubicBezTo>
                        <a:pt x="10602" y="6785"/>
                        <a:pt x="10602" y="6785"/>
                        <a:pt x="10569" y="6719"/>
                      </a:cubicBezTo>
                      <a:cubicBezTo>
                        <a:pt x="11599" y="6054"/>
                        <a:pt x="13028" y="3694"/>
                        <a:pt x="14491" y="3595"/>
                      </a:cubicBezTo>
                      <a:cubicBezTo>
                        <a:pt x="15041" y="2944"/>
                        <a:pt x="15403" y="2699"/>
                        <a:pt x="15545" y="2699"/>
                      </a:cubicBezTo>
                      <a:close/>
                      <a:moveTo>
                        <a:pt x="9738" y="8480"/>
                      </a:moveTo>
                      <a:lnTo>
                        <a:pt x="9738" y="8480"/>
                      </a:lnTo>
                      <a:cubicBezTo>
                        <a:pt x="9705" y="8580"/>
                        <a:pt x="9638" y="8646"/>
                        <a:pt x="9572" y="8646"/>
                      </a:cubicBezTo>
                      <a:cubicBezTo>
                        <a:pt x="9638" y="8613"/>
                        <a:pt x="9705" y="8547"/>
                        <a:pt x="9738" y="8480"/>
                      </a:cubicBezTo>
                      <a:close/>
                      <a:moveTo>
                        <a:pt x="8475" y="8613"/>
                      </a:moveTo>
                      <a:lnTo>
                        <a:pt x="8475" y="8646"/>
                      </a:lnTo>
                      <a:cubicBezTo>
                        <a:pt x="8442" y="8679"/>
                        <a:pt x="8409" y="8712"/>
                        <a:pt x="8376" y="8778"/>
                      </a:cubicBezTo>
                      <a:lnTo>
                        <a:pt x="8376" y="8778"/>
                      </a:lnTo>
                      <a:cubicBezTo>
                        <a:pt x="8409" y="8712"/>
                        <a:pt x="8442" y="8679"/>
                        <a:pt x="8475" y="8613"/>
                      </a:cubicBezTo>
                      <a:close/>
                      <a:moveTo>
                        <a:pt x="7977" y="9012"/>
                      </a:moveTo>
                      <a:lnTo>
                        <a:pt x="7977" y="9012"/>
                      </a:lnTo>
                      <a:cubicBezTo>
                        <a:pt x="8010" y="9045"/>
                        <a:pt x="8043" y="9078"/>
                        <a:pt x="8076" y="9145"/>
                      </a:cubicBezTo>
                      <a:cubicBezTo>
                        <a:pt x="8043" y="9112"/>
                        <a:pt x="8010" y="9045"/>
                        <a:pt x="7977" y="9012"/>
                      </a:cubicBezTo>
                      <a:close/>
                      <a:moveTo>
                        <a:pt x="17050" y="9145"/>
                      </a:moveTo>
                      <a:lnTo>
                        <a:pt x="17050" y="9145"/>
                      </a:lnTo>
                      <a:cubicBezTo>
                        <a:pt x="17263" y="9385"/>
                        <a:pt x="17219" y="9497"/>
                        <a:pt x="17021" y="9497"/>
                      </a:cubicBezTo>
                      <a:cubicBezTo>
                        <a:pt x="16973" y="9497"/>
                        <a:pt x="16915" y="9490"/>
                        <a:pt x="16850" y="9477"/>
                      </a:cubicBezTo>
                      <a:lnTo>
                        <a:pt x="16850" y="9477"/>
                      </a:lnTo>
                      <a:cubicBezTo>
                        <a:pt x="16875" y="9482"/>
                        <a:pt x="16899" y="9485"/>
                        <a:pt x="16921" y="9485"/>
                      </a:cubicBezTo>
                      <a:cubicBezTo>
                        <a:pt x="17043" y="9485"/>
                        <a:pt x="17106" y="9399"/>
                        <a:pt x="17050" y="9145"/>
                      </a:cubicBezTo>
                      <a:close/>
                      <a:moveTo>
                        <a:pt x="31871" y="9472"/>
                      </a:moveTo>
                      <a:cubicBezTo>
                        <a:pt x="31894" y="9472"/>
                        <a:pt x="31916" y="9473"/>
                        <a:pt x="31939" y="9477"/>
                      </a:cubicBezTo>
                      <a:cubicBezTo>
                        <a:pt x="31872" y="9477"/>
                        <a:pt x="31773" y="9477"/>
                        <a:pt x="31673" y="9510"/>
                      </a:cubicBezTo>
                      <a:lnTo>
                        <a:pt x="31673" y="9544"/>
                      </a:lnTo>
                      <a:lnTo>
                        <a:pt x="31468" y="9544"/>
                      </a:lnTo>
                      <a:cubicBezTo>
                        <a:pt x="31610" y="9526"/>
                        <a:pt x="31741" y="9472"/>
                        <a:pt x="31871" y="9472"/>
                      </a:cubicBezTo>
                      <a:close/>
                      <a:moveTo>
                        <a:pt x="33368" y="9643"/>
                      </a:moveTo>
                      <a:cubicBezTo>
                        <a:pt x="33600" y="9743"/>
                        <a:pt x="33634" y="9943"/>
                        <a:pt x="33767" y="10109"/>
                      </a:cubicBezTo>
                      <a:cubicBezTo>
                        <a:pt x="33700" y="10109"/>
                        <a:pt x="33567" y="10242"/>
                        <a:pt x="33501" y="10242"/>
                      </a:cubicBezTo>
                      <a:cubicBezTo>
                        <a:pt x="33733" y="10109"/>
                        <a:pt x="33600" y="9743"/>
                        <a:pt x="33368" y="9643"/>
                      </a:cubicBezTo>
                      <a:close/>
                      <a:moveTo>
                        <a:pt x="8774" y="10242"/>
                      </a:moveTo>
                      <a:lnTo>
                        <a:pt x="8243" y="11106"/>
                      </a:lnTo>
                      <a:lnTo>
                        <a:pt x="8143" y="11172"/>
                      </a:lnTo>
                      <a:cubicBezTo>
                        <a:pt x="8409" y="10873"/>
                        <a:pt x="8575" y="10541"/>
                        <a:pt x="8774" y="10242"/>
                      </a:cubicBezTo>
                      <a:close/>
                      <a:moveTo>
                        <a:pt x="6710" y="12557"/>
                      </a:moveTo>
                      <a:cubicBezTo>
                        <a:pt x="6674" y="12580"/>
                        <a:pt x="6641" y="12607"/>
                        <a:pt x="6614" y="12635"/>
                      </a:cubicBezTo>
                      <a:lnTo>
                        <a:pt x="6581" y="12668"/>
                      </a:lnTo>
                      <a:cubicBezTo>
                        <a:pt x="6615" y="12616"/>
                        <a:pt x="6658" y="12583"/>
                        <a:pt x="6710" y="12557"/>
                      </a:cubicBezTo>
                      <a:close/>
                      <a:moveTo>
                        <a:pt x="5850" y="12767"/>
                      </a:moveTo>
                      <a:cubicBezTo>
                        <a:pt x="5850" y="12799"/>
                        <a:pt x="5850" y="12801"/>
                        <a:pt x="5850" y="12828"/>
                      </a:cubicBezTo>
                      <a:lnTo>
                        <a:pt x="5850" y="12828"/>
                      </a:lnTo>
                      <a:cubicBezTo>
                        <a:pt x="5844" y="12812"/>
                        <a:pt x="5843" y="12792"/>
                        <a:pt x="5850" y="12767"/>
                      </a:cubicBezTo>
                      <a:close/>
                      <a:moveTo>
                        <a:pt x="6016" y="12867"/>
                      </a:moveTo>
                      <a:cubicBezTo>
                        <a:pt x="6005" y="12878"/>
                        <a:pt x="5979" y="12886"/>
                        <a:pt x="5951" y="12886"/>
                      </a:cubicBezTo>
                      <a:cubicBezTo>
                        <a:pt x="5926" y="12886"/>
                        <a:pt x="5900" y="12880"/>
                        <a:pt x="5880" y="12867"/>
                      </a:cubicBezTo>
                      <a:close/>
                      <a:moveTo>
                        <a:pt x="37854" y="16124"/>
                      </a:moveTo>
                      <a:cubicBezTo>
                        <a:pt x="37795" y="16183"/>
                        <a:pt x="37842" y="16296"/>
                        <a:pt x="37923" y="16296"/>
                      </a:cubicBezTo>
                      <a:lnTo>
                        <a:pt x="37923" y="16296"/>
                      </a:lnTo>
                      <a:cubicBezTo>
                        <a:pt x="37923" y="16296"/>
                        <a:pt x="37923" y="16296"/>
                        <a:pt x="37923" y="16296"/>
                      </a:cubicBezTo>
                      <a:cubicBezTo>
                        <a:pt x="37841" y="16296"/>
                        <a:pt x="37792" y="16183"/>
                        <a:pt x="37821" y="16124"/>
                      </a:cubicBezTo>
                      <a:close/>
                      <a:moveTo>
                        <a:pt x="30011" y="20877"/>
                      </a:moveTo>
                      <a:cubicBezTo>
                        <a:pt x="30011" y="20933"/>
                        <a:pt x="29947" y="20989"/>
                        <a:pt x="29880" y="21004"/>
                      </a:cubicBezTo>
                      <a:lnTo>
                        <a:pt x="29880" y="21004"/>
                      </a:lnTo>
                      <a:cubicBezTo>
                        <a:pt x="29934" y="20986"/>
                        <a:pt x="29984" y="20931"/>
                        <a:pt x="30011" y="20877"/>
                      </a:cubicBezTo>
                      <a:close/>
                      <a:moveTo>
                        <a:pt x="32105" y="23203"/>
                      </a:moveTo>
                      <a:lnTo>
                        <a:pt x="32072" y="23236"/>
                      </a:lnTo>
                      <a:lnTo>
                        <a:pt x="32038" y="23236"/>
                      </a:lnTo>
                      <a:cubicBezTo>
                        <a:pt x="32038" y="23236"/>
                        <a:pt x="32072" y="23203"/>
                        <a:pt x="32105" y="23203"/>
                      </a:cubicBezTo>
                      <a:close/>
                      <a:moveTo>
                        <a:pt x="32251" y="23187"/>
                      </a:moveTo>
                      <a:cubicBezTo>
                        <a:pt x="32366" y="23215"/>
                        <a:pt x="32476" y="23275"/>
                        <a:pt x="32570" y="23369"/>
                      </a:cubicBezTo>
                      <a:cubicBezTo>
                        <a:pt x="32537" y="23336"/>
                        <a:pt x="32537" y="23303"/>
                        <a:pt x="32537" y="23270"/>
                      </a:cubicBezTo>
                      <a:lnTo>
                        <a:pt x="32537" y="23270"/>
                      </a:lnTo>
                      <a:cubicBezTo>
                        <a:pt x="32537" y="23402"/>
                        <a:pt x="32736" y="23369"/>
                        <a:pt x="32803" y="23402"/>
                      </a:cubicBezTo>
                      <a:cubicBezTo>
                        <a:pt x="32736" y="23402"/>
                        <a:pt x="32637" y="23369"/>
                        <a:pt x="32570" y="23369"/>
                      </a:cubicBezTo>
                      <a:cubicBezTo>
                        <a:pt x="32455" y="23323"/>
                        <a:pt x="32356" y="23230"/>
                        <a:pt x="32251" y="23187"/>
                      </a:cubicBezTo>
                      <a:close/>
                      <a:moveTo>
                        <a:pt x="45698" y="24898"/>
                      </a:moveTo>
                      <a:cubicBezTo>
                        <a:pt x="45565" y="25097"/>
                        <a:pt x="45465" y="25264"/>
                        <a:pt x="45399" y="25496"/>
                      </a:cubicBezTo>
                      <a:cubicBezTo>
                        <a:pt x="45438" y="25279"/>
                        <a:pt x="45560" y="25109"/>
                        <a:pt x="45666" y="24930"/>
                      </a:cubicBezTo>
                      <a:lnTo>
                        <a:pt x="45666" y="24930"/>
                      </a:lnTo>
                      <a:lnTo>
                        <a:pt x="45698" y="24898"/>
                      </a:lnTo>
                      <a:close/>
                      <a:moveTo>
                        <a:pt x="45232" y="25862"/>
                      </a:moveTo>
                      <a:cubicBezTo>
                        <a:pt x="45166" y="26028"/>
                        <a:pt x="45199" y="26227"/>
                        <a:pt x="45299" y="26394"/>
                      </a:cubicBezTo>
                      <a:cubicBezTo>
                        <a:pt x="45133" y="26261"/>
                        <a:pt x="45199" y="26061"/>
                        <a:pt x="45199" y="25862"/>
                      </a:cubicBezTo>
                      <a:close/>
                      <a:moveTo>
                        <a:pt x="41577" y="26925"/>
                      </a:moveTo>
                      <a:cubicBezTo>
                        <a:pt x="41530" y="26937"/>
                        <a:pt x="41520" y="26969"/>
                        <a:pt x="41519" y="27009"/>
                      </a:cubicBezTo>
                      <a:lnTo>
                        <a:pt x="41519" y="27009"/>
                      </a:lnTo>
                      <a:cubicBezTo>
                        <a:pt x="41501" y="26964"/>
                        <a:pt x="41494" y="26925"/>
                        <a:pt x="41577" y="26925"/>
                      </a:cubicBezTo>
                      <a:close/>
                      <a:moveTo>
                        <a:pt x="26621" y="26992"/>
                      </a:moveTo>
                      <a:cubicBezTo>
                        <a:pt x="26821" y="27025"/>
                        <a:pt x="27020" y="27058"/>
                        <a:pt x="27219" y="27158"/>
                      </a:cubicBezTo>
                      <a:cubicBezTo>
                        <a:pt x="27020" y="27091"/>
                        <a:pt x="26821" y="27025"/>
                        <a:pt x="26588" y="26992"/>
                      </a:cubicBezTo>
                      <a:close/>
                      <a:moveTo>
                        <a:pt x="41513" y="27122"/>
                      </a:moveTo>
                      <a:cubicBezTo>
                        <a:pt x="41504" y="27163"/>
                        <a:pt x="41479" y="27202"/>
                        <a:pt x="41411" y="27224"/>
                      </a:cubicBezTo>
                      <a:cubicBezTo>
                        <a:pt x="41435" y="27199"/>
                        <a:pt x="41479" y="27156"/>
                        <a:pt x="41513" y="27122"/>
                      </a:cubicBezTo>
                      <a:close/>
                      <a:moveTo>
                        <a:pt x="4011" y="28205"/>
                      </a:moveTo>
                      <a:cubicBezTo>
                        <a:pt x="4004" y="28220"/>
                        <a:pt x="3992" y="28232"/>
                        <a:pt x="3978" y="28241"/>
                      </a:cubicBezTo>
                      <a:lnTo>
                        <a:pt x="3978" y="28241"/>
                      </a:lnTo>
                      <a:cubicBezTo>
                        <a:pt x="3990" y="28230"/>
                        <a:pt x="4001" y="28218"/>
                        <a:pt x="4011" y="28205"/>
                      </a:cubicBezTo>
                      <a:close/>
                      <a:moveTo>
                        <a:pt x="42740" y="28255"/>
                      </a:moveTo>
                      <a:cubicBezTo>
                        <a:pt x="42673" y="28321"/>
                        <a:pt x="42740" y="28421"/>
                        <a:pt x="42806" y="28421"/>
                      </a:cubicBezTo>
                      <a:cubicBezTo>
                        <a:pt x="42740" y="28421"/>
                        <a:pt x="42707" y="28388"/>
                        <a:pt x="42707" y="28321"/>
                      </a:cubicBezTo>
                      <a:cubicBezTo>
                        <a:pt x="42707" y="28288"/>
                        <a:pt x="42707" y="28255"/>
                        <a:pt x="42740" y="28255"/>
                      </a:cubicBezTo>
                      <a:close/>
                      <a:moveTo>
                        <a:pt x="29380" y="29584"/>
                      </a:moveTo>
                      <a:cubicBezTo>
                        <a:pt x="29446" y="29584"/>
                        <a:pt x="29513" y="29617"/>
                        <a:pt x="29546" y="29684"/>
                      </a:cubicBezTo>
                      <a:lnTo>
                        <a:pt x="29546" y="29717"/>
                      </a:lnTo>
                      <a:cubicBezTo>
                        <a:pt x="29546" y="29717"/>
                        <a:pt x="29546" y="29750"/>
                        <a:pt x="29513" y="29750"/>
                      </a:cubicBezTo>
                      <a:cubicBezTo>
                        <a:pt x="29579" y="29651"/>
                        <a:pt x="29446" y="29617"/>
                        <a:pt x="29380" y="29584"/>
                      </a:cubicBezTo>
                      <a:close/>
                      <a:moveTo>
                        <a:pt x="27485" y="29684"/>
                      </a:moveTo>
                      <a:cubicBezTo>
                        <a:pt x="27419" y="29783"/>
                        <a:pt x="27319" y="29817"/>
                        <a:pt x="27219" y="29850"/>
                      </a:cubicBezTo>
                      <a:cubicBezTo>
                        <a:pt x="27319" y="29817"/>
                        <a:pt x="27419" y="29750"/>
                        <a:pt x="27452" y="29684"/>
                      </a:cubicBezTo>
                      <a:close/>
                      <a:moveTo>
                        <a:pt x="28349" y="31877"/>
                      </a:moveTo>
                      <a:cubicBezTo>
                        <a:pt x="28349" y="31977"/>
                        <a:pt x="28416" y="32110"/>
                        <a:pt x="28482" y="32210"/>
                      </a:cubicBezTo>
                      <a:cubicBezTo>
                        <a:pt x="28383" y="32077"/>
                        <a:pt x="28316" y="31977"/>
                        <a:pt x="28349" y="31877"/>
                      </a:cubicBezTo>
                      <a:close/>
                      <a:moveTo>
                        <a:pt x="9107" y="33207"/>
                      </a:moveTo>
                      <a:cubicBezTo>
                        <a:pt x="9107" y="33207"/>
                        <a:pt x="9107" y="33207"/>
                        <a:pt x="9073" y="33240"/>
                      </a:cubicBezTo>
                      <a:cubicBezTo>
                        <a:pt x="9040" y="33240"/>
                        <a:pt x="9073" y="33207"/>
                        <a:pt x="9107" y="33207"/>
                      </a:cubicBezTo>
                      <a:close/>
                      <a:moveTo>
                        <a:pt x="40846" y="33971"/>
                      </a:moveTo>
                      <a:cubicBezTo>
                        <a:pt x="40818" y="33999"/>
                        <a:pt x="40766" y="34051"/>
                        <a:pt x="40710" y="34086"/>
                      </a:cubicBezTo>
                      <a:lnTo>
                        <a:pt x="40710" y="34086"/>
                      </a:lnTo>
                      <a:cubicBezTo>
                        <a:pt x="40744" y="34039"/>
                        <a:pt x="40795" y="34005"/>
                        <a:pt x="40846" y="33971"/>
                      </a:cubicBezTo>
                      <a:close/>
                      <a:moveTo>
                        <a:pt x="40679" y="34153"/>
                      </a:moveTo>
                      <a:lnTo>
                        <a:pt x="40679" y="34270"/>
                      </a:lnTo>
                      <a:cubicBezTo>
                        <a:pt x="40670" y="34224"/>
                        <a:pt x="40671" y="34186"/>
                        <a:pt x="40679" y="34153"/>
                      </a:cubicBezTo>
                      <a:close/>
                      <a:moveTo>
                        <a:pt x="31210" y="34325"/>
                      </a:moveTo>
                      <a:cubicBezTo>
                        <a:pt x="31283" y="34325"/>
                        <a:pt x="31325" y="34473"/>
                        <a:pt x="31286" y="34473"/>
                      </a:cubicBezTo>
                      <a:cubicBezTo>
                        <a:pt x="31284" y="34473"/>
                        <a:pt x="31283" y="34473"/>
                        <a:pt x="31281" y="34472"/>
                      </a:cubicBezTo>
                      <a:lnTo>
                        <a:pt x="31281" y="34472"/>
                      </a:lnTo>
                      <a:cubicBezTo>
                        <a:pt x="31293" y="34423"/>
                        <a:pt x="31249" y="34330"/>
                        <a:pt x="31204" y="34325"/>
                      </a:cubicBezTo>
                      <a:lnTo>
                        <a:pt x="31204" y="34325"/>
                      </a:lnTo>
                      <a:cubicBezTo>
                        <a:pt x="31206" y="34325"/>
                        <a:pt x="31208" y="34325"/>
                        <a:pt x="31210" y="34325"/>
                      </a:cubicBezTo>
                      <a:close/>
                      <a:moveTo>
                        <a:pt x="20639" y="34270"/>
                      </a:moveTo>
                      <a:lnTo>
                        <a:pt x="20639" y="34270"/>
                      </a:lnTo>
                      <a:cubicBezTo>
                        <a:pt x="20805" y="34270"/>
                        <a:pt x="20672" y="34436"/>
                        <a:pt x="20672" y="34536"/>
                      </a:cubicBezTo>
                      <a:lnTo>
                        <a:pt x="20639" y="34536"/>
                      </a:lnTo>
                      <a:cubicBezTo>
                        <a:pt x="20639" y="34436"/>
                        <a:pt x="20805" y="34270"/>
                        <a:pt x="20639" y="34270"/>
                      </a:cubicBezTo>
                      <a:close/>
                      <a:moveTo>
                        <a:pt x="13666" y="36498"/>
                      </a:moveTo>
                      <a:cubicBezTo>
                        <a:pt x="13667" y="36564"/>
                        <a:pt x="13584" y="36568"/>
                        <a:pt x="13527" y="36597"/>
                      </a:cubicBezTo>
                      <a:cubicBezTo>
                        <a:pt x="13584" y="36539"/>
                        <a:pt x="13666" y="36556"/>
                        <a:pt x="13666" y="36498"/>
                      </a:cubicBezTo>
                      <a:close/>
                      <a:moveTo>
                        <a:pt x="13497" y="36749"/>
                      </a:moveTo>
                      <a:cubicBezTo>
                        <a:pt x="13515" y="36763"/>
                        <a:pt x="13527" y="36788"/>
                        <a:pt x="13527" y="36829"/>
                      </a:cubicBezTo>
                      <a:cubicBezTo>
                        <a:pt x="13527" y="36803"/>
                        <a:pt x="13505" y="36776"/>
                        <a:pt x="13497" y="36749"/>
                      </a:cubicBezTo>
                      <a:close/>
                      <a:moveTo>
                        <a:pt x="15089" y="36862"/>
                      </a:moveTo>
                      <a:cubicBezTo>
                        <a:pt x="15113" y="36899"/>
                        <a:pt x="15131" y="36941"/>
                        <a:pt x="15145" y="36984"/>
                      </a:cubicBezTo>
                      <a:lnTo>
                        <a:pt x="15145" y="36984"/>
                      </a:lnTo>
                      <a:cubicBezTo>
                        <a:pt x="15128" y="36944"/>
                        <a:pt x="15109" y="36903"/>
                        <a:pt x="15089" y="36862"/>
                      </a:cubicBezTo>
                      <a:close/>
                      <a:moveTo>
                        <a:pt x="15247" y="37353"/>
                      </a:moveTo>
                      <a:cubicBezTo>
                        <a:pt x="15260" y="37380"/>
                        <a:pt x="15276" y="37406"/>
                        <a:pt x="15296" y="37428"/>
                      </a:cubicBezTo>
                      <a:lnTo>
                        <a:pt x="15296" y="37428"/>
                      </a:lnTo>
                      <a:cubicBezTo>
                        <a:pt x="15293" y="37428"/>
                        <a:pt x="15291" y="37427"/>
                        <a:pt x="15288" y="37427"/>
                      </a:cubicBezTo>
                      <a:cubicBezTo>
                        <a:pt x="15288" y="37461"/>
                        <a:pt x="15255" y="37461"/>
                        <a:pt x="15255" y="37494"/>
                      </a:cubicBezTo>
                      <a:cubicBezTo>
                        <a:pt x="15255" y="37446"/>
                        <a:pt x="15252" y="37399"/>
                        <a:pt x="15247" y="37353"/>
                      </a:cubicBezTo>
                      <a:close/>
                      <a:moveTo>
                        <a:pt x="37024" y="37461"/>
                      </a:moveTo>
                      <a:lnTo>
                        <a:pt x="37024" y="37461"/>
                      </a:lnTo>
                      <a:cubicBezTo>
                        <a:pt x="36922" y="37537"/>
                        <a:pt x="36820" y="37613"/>
                        <a:pt x="36704" y="37659"/>
                      </a:cubicBezTo>
                      <a:lnTo>
                        <a:pt x="36704" y="37659"/>
                      </a:lnTo>
                      <a:cubicBezTo>
                        <a:pt x="36806" y="37589"/>
                        <a:pt x="36913" y="37522"/>
                        <a:pt x="37024" y="37461"/>
                      </a:cubicBezTo>
                      <a:close/>
                      <a:moveTo>
                        <a:pt x="36508" y="37806"/>
                      </a:moveTo>
                      <a:lnTo>
                        <a:pt x="36508" y="37806"/>
                      </a:lnTo>
                      <a:cubicBezTo>
                        <a:pt x="36390" y="37959"/>
                        <a:pt x="36308" y="38032"/>
                        <a:pt x="36226" y="38059"/>
                      </a:cubicBezTo>
                      <a:cubicBezTo>
                        <a:pt x="36315" y="37970"/>
                        <a:pt x="36409" y="37885"/>
                        <a:pt x="36508" y="37806"/>
                      </a:cubicBezTo>
                      <a:close/>
                      <a:moveTo>
                        <a:pt x="22207" y="38185"/>
                      </a:moveTo>
                      <a:cubicBezTo>
                        <a:pt x="22229" y="38185"/>
                        <a:pt x="22250" y="38188"/>
                        <a:pt x="22269" y="38192"/>
                      </a:cubicBezTo>
                      <a:lnTo>
                        <a:pt x="22135" y="38192"/>
                      </a:lnTo>
                      <a:cubicBezTo>
                        <a:pt x="22161" y="38187"/>
                        <a:pt x="22185" y="38185"/>
                        <a:pt x="22207" y="38185"/>
                      </a:cubicBezTo>
                      <a:close/>
                      <a:moveTo>
                        <a:pt x="18809" y="38329"/>
                      </a:moveTo>
                      <a:cubicBezTo>
                        <a:pt x="18812" y="38329"/>
                        <a:pt x="18814" y="38329"/>
                        <a:pt x="18817" y="38329"/>
                      </a:cubicBezTo>
                      <a:lnTo>
                        <a:pt x="18817" y="38329"/>
                      </a:lnTo>
                      <a:lnTo>
                        <a:pt x="18612" y="38391"/>
                      </a:lnTo>
                      <a:cubicBezTo>
                        <a:pt x="18699" y="38348"/>
                        <a:pt x="18760" y="38329"/>
                        <a:pt x="18809" y="38329"/>
                      </a:cubicBezTo>
                      <a:close/>
                      <a:moveTo>
                        <a:pt x="22430" y="38301"/>
                      </a:moveTo>
                      <a:cubicBezTo>
                        <a:pt x="22453" y="38328"/>
                        <a:pt x="22476" y="38358"/>
                        <a:pt x="22500" y="38391"/>
                      </a:cubicBezTo>
                      <a:cubicBezTo>
                        <a:pt x="22470" y="38361"/>
                        <a:pt x="22447" y="38331"/>
                        <a:pt x="22430" y="38301"/>
                      </a:cubicBezTo>
                      <a:close/>
                      <a:moveTo>
                        <a:pt x="18969" y="38429"/>
                      </a:moveTo>
                      <a:cubicBezTo>
                        <a:pt x="19012" y="38483"/>
                        <a:pt x="19061" y="38553"/>
                        <a:pt x="19143" y="38624"/>
                      </a:cubicBezTo>
                      <a:cubicBezTo>
                        <a:pt x="19057" y="38581"/>
                        <a:pt x="18999" y="38510"/>
                        <a:pt x="18969" y="38429"/>
                      </a:cubicBezTo>
                      <a:close/>
                      <a:moveTo>
                        <a:pt x="23535" y="39076"/>
                      </a:moveTo>
                      <a:lnTo>
                        <a:pt x="23497" y="39089"/>
                      </a:lnTo>
                      <a:cubicBezTo>
                        <a:pt x="23511" y="39082"/>
                        <a:pt x="23524" y="39078"/>
                        <a:pt x="23535" y="39076"/>
                      </a:cubicBezTo>
                      <a:close/>
                      <a:moveTo>
                        <a:pt x="28648" y="39056"/>
                      </a:moveTo>
                      <a:cubicBezTo>
                        <a:pt x="28678" y="39056"/>
                        <a:pt x="28708" y="39083"/>
                        <a:pt x="28738" y="39137"/>
                      </a:cubicBezTo>
                      <a:lnTo>
                        <a:pt x="28738" y="39137"/>
                      </a:lnTo>
                      <a:cubicBezTo>
                        <a:pt x="28697" y="39116"/>
                        <a:pt x="28664" y="39088"/>
                        <a:pt x="28648" y="39056"/>
                      </a:cubicBezTo>
                      <a:close/>
                      <a:moveTo>
                        <a:pt x="29045" y="39125"/>
                      </a:moveTo>
                      <a:lnTo>
                        <a:pt x="29045" y="39125"/>
                      </a:lnTo>
                      <a:cubicBezTo>
                        <a:pt x="29012" y="39161"/>
                        <a:pt x="28960" y="39177"/>
                        <a:pt x="28903" y="39177"/>
                      </a:cubicBezTo>
                      <a:cubicBezTo>
                        <a:pt x="28859" y="39177"/>
                        <a:pt x="28812" y="39167"/>
                        <a:pt x="28771" y="39151"/>
                      </a:cubicBezTo>
                      <a:lnTo>
                        <a:pt x="28771" y="39151"/>
                      </a:lnTo>
                      <a:cubicBezTo>
                        <a:pt x="28787" y="39149"/>
                        <a:pt x="28805" y="39148"/>
                        <a:pt x="28822" y="39148"/>
                      </a:cubicBezTo>
                      <a:cubicBezTo>
                        <a:pt x="28862" y="39148"/>
                        <a:pt x="28903" y="39152"/>
                        <a:pt x="28940" y="39152"/>
                      </a:cubicBezTo>
                      <a:cubicBezTo>
                        <a:pt x="28982" y="39152"/>
                        <a:pt x="29020" y="39147"/>
                        <a:pt x="29045" y="39125"/>
                      </a:cubicBezTo>
                      <a:close/>
                      <a:moveTo>
                        <a:pt x="25998" y="39161"/>
                      </a:moveTo>
                      <a:lnTo>
                        <a:pt x="25998" y="39161"/>
                      </a:lnTo>
                      <a:cubicBezTo>
                        <a:pt x="25896" y="39176"/>
                        <a:pt x="25793" y="39189"/>
                        <a:pt x="25691" y="39189"/>
                      </a:cubicBezTo>
                      <a:cubicBezTo>
                        <a:pt x="25800" y="39180"/>
                        <a:pt x="25902" y="39168"/>
                        <a:pt x="25998" y="39161"/>
                      </a:cubicBezTo>
                      <a:close/>
                      <a:moveTo>
                        <a:pt x="23629" y="39140"/>
                      </a:moveTo>
                      <a:lnTo>
                        <a:pt x="23629" y="39140"/>
                      </a:lnTo>
                      <a:cubicBezTo>
                        <a:pt x="23645" y="39165"/>
                        <a:pt x="23660" y="39194"/>
                        <a:pt x="23678" y="39216"/>
                      </a:cubicBezTo>
                      <a:lnTo>
                        <a:pt x="23678" y="39216"/>
                      </a:lnTo>
                      <a:cubicBezTo>
                        <a:pt x="23659" y="39196"/>
                        <a:pt x="23643" y="39170"/>
                        <a:pt x="23629" y="39140"/>
                      </a:cubicBezTo>
                      <a:close/>
                      <a:moveTo>
                        <a:pt x="29081" y="39255"/>
                      </a:moveTo>
                      <a:cubicBezTo>
                        <a:pt x="28975" y="39255"/>
                        <a:pt x="28875" y="39255"/>
                        <a:pt x="28777" y="39258"/>
                      </a:cubicBezTo>
                      <a:lnTo>
                        <a:pt x="28777" y="39258"/>
                      </a:lnTo>
                      <a:lnTo>
                        <a:pt x="28815" y="39255"/>
                      </a:lnTo>
                      <a:close/>
                      <a:moveTo>
                        <a:pt x="26407" y="39196"/>
                      </a:moveTo>
                      <a:cubicBezTo>
                        <a:pt x="26493" y="39226"/>
                        <a:pt x="26575" y="39276"/>
                        <a:pt x="26654" y="39355"/>
                      </a:cubicBezTo>
                      <a:cubicBezTo>
                        <a:pt x="26541" y="39327"/>
                        <a:pt x="26451" y="39274"/>
                        <a:pt x="26407" y="39196"/>
                      </a:cubicBezTo>
                      <a:close/>
                      <a:moveTo>
                        <a:pt x="24527" y="39521"/>
                      </a:moveTo>
                      <a:cubicBezTo>
                        <a:pt x="24494" y="39721"/>
                        <a:pt x="24428" y="39721"/>
                        <a:pt x="24328" y="39721"/>
                      </a:cubicBezTo>
                      <a:cubicBezTo>
                        <a:pt x="24428" y="39721"/>
                        <a:pt x="24494" y="39687"/>
                        <a:pt x="24527" y="39521"/>
                      </a:cubicBezTo>
                      <a:close/>
                      <a:moveTo>
                        <a:pt x="21669" y="39852"/>
                      </a:moveTo>
                      <a:cubicBezTo>
                        <a:pt x="21685" y="39930"/>
                        <a:pt x="21727" y="39999"/>
                        <a:pt x="21783" y="40043"/>
                      </a:cubicBezTo>
                      <a:lnTo>
                        <a:pt x="21783" y="40043"/>
                      </a:lnTo>
                      <a:lnTo>
                        <a:pt x="21669" y="39986"/>
                      </a:lnTo>
                      <a:lnTo>
                        <a:pt x="21669" y="39852"/>
                      </a:lnTo>
                      <a:close/>
                      <a:moveTo>
                        <a:pt x="19298" y="1"/>
                      </a:moveTo>
                      <a:cubicBezTo>
                        <a:pt x="17308" y="1"/>
                        <a:pt x="14841" y="927"/>
                        <a:pt x="13228" y="1966"/>
                      </a:cubicBezTo>
                      <a:cubicBezTo>
                        <a:pt x="14158" y="1734"/>
                        <a:pt x="14923" y="1202"/>
                        <a:pt x="15787" y="1036"/>
                      </a:cubicBezTo>
                      <a:lnTo>
                        <a:pt x="15787" y="1036"/>
                      </a:lnTo>
                      <a:cubicBezTo>
                        <a:pt x="16451" y="1567"/>
                        <a:pt x="12762" y="2697"/>
                        <a:pt x="12596" y="3229"/>
                      </a:cubicBezTo>
                      <a:cubicBezTo>
                        <a:pt x="11566" y="4392"/>
                        <a:pt x="5850" y="8513"/>
                        <a:pt x="7977" y="8879"/>
                      </a:cubicBezTo>
                      <a:cubicBezTo>
                        <a:pt x="6946" y="10175"/>
                        <a:pt x="6082" y="11604"/>
                        <a:pt x="5451" y="13133"/>
                      </a:cubicBezTo>
                      <a:cubicBezTo>
                        <a:pt x="5204" y="13573"/>
                        <a:pt x="4411" y="13899"/>
                        <a:pt x="4388" y="14468"/>
                      </a:cubicBezTo>
                      <a:lnTo>
                        <a:pt x="4388" y="14468"/>
                      </a:lnTo>
                      <a:cubicBezTo>
                        <a:pt x="4381" y="14424"/>
                        <a:pt x="4379" y="14377"/>
                        <a:pt x="4387" y="14329"/>
                      </a:cubicBezTo>
                      <a:lnTo>
                        <a:pt x="4387" y="14329"/>
                      </a:lnTo>
                      <a:cubicBezTo>
                        <a:pt x="4316" y="14401"/>
                        <a:pt x="4261" y="14611"/>
                        <a:pt x="4199" y="14611"/>
                      </a:cubicBezTo>
                      <a:cubicBezTo>
                        <a:pt x="4175" y="14611"/>
                        <a:pt x="4149" y="14579"/>
                        <a:pt x="4121" y="14496"/>
                      </a:cubicBezTo>
                      <a:cubicBezTo>
                        <a:pt x="3951" y="14347"/>
                        <a:pt x="3828" y="14287"/>
                        <a:pt x="3734" y="14287"/>
                      </a:cubicBezTo>
                      <a:cubicBezTo>
                        <a:pt x="3390" y="14287"/>
                        <a:pt x="3450" y="15096"/>
                        <a:pt x="3058" y="15227"/>
                      </a:cubicBezTo>
                      <a:cubicBezTo>
                        <a:pt x="3031" y="15238"/>
                        <a:pt x="3000" y="15241"/>
                        <a:pt x="2967" y="15241"/>
                      </a:cubicBezTo>
                      <a:cubicBezTo>
                        <a:pt x="2893" y="15241"/>
                        <a:pt x="2808" y="15222"/>
                        <a:pt x="2730" y="15222"/>
                      </a:cubicBezTo>
                      <a:cubicBezTo>
                        <a:pt x="2630" y="15222"/>
                        <a:pt x="2540" y="15253"/>
                        <a:pt x="2493" y="15393"/>
                      </a:cubicBezTo>
                      <a:cubicBezTo>
                        <a:pt x="1795" y="15725"/>
                        <a:pt x="1197" y="17088"/>
                        <a:pt x="1130" y="17753"/>
                      </a:cubicBezTo>
                      <a:cubicBezTo>
                        <a:pt x="1496" y="18384"/>
                        <a:pt x="133" y="19082"/>
                        <a:pt x="831" y="19248"/>
                      </a:cubicBezTo>
                      <a:cubicBezTo>
                        <a:pt x="931" y="19713"/>
                        <a:pt x="864" y="20179"/>
                        <a:pt x="732" y="20611"/>
                      </a:cubicBezTo>
                      <a:cubicBezTo>
                        <a:pt x="1263" y="21143"/>
                        <a:pt x="0" y="20810"/>
                        <a:pt x="1197" y="21973"/>
                      </a:cubicBezTo>
                      <a:cubicBezTo>
                        <a:pt x="1729" y="23934"/>
                        <a:pt x="2194" y="26294"/>
                        <a:pt x="3523" y="28255"/>
                      </a:cubicBezTo>
                      <a:lnTo>
                        <a:pt x="3357" y="28055"/>
                      </a:lnTo>
                      <a:lnTo>
                        <a:pt x="3357" y="28055"/>
                      </a:lnTo>
                      <a:cubicBezTo>
                        <a:pt x="3324" y="28554"/>
                        <a:pt x="3789" y="28753"/>
                        <a:pt x="4055" y="29052"/>
                      </a:cubicBezTo>
                      <a:cubicBezTo>
                        <a:pt x="3922" y="29218"/>
                        <a:pt x="4088" y="29318"/>
                        <a:pt x="4188" y="29318"/>
                      </a:cubicBezTo>
                      <a:cubicBezTo>
                        <a:pt x="4208" y="29325"/>
                        <a:pt x="4223" y="29328"/>
                        <a:pt x="4236" y="29328"/>
                      </a:cubicBezTo>
                      <a:cubicBezTo>
                        <a:pt x="4345" y="29328"/>
                        <a:pt x="4171" y="29086"/>
                        <a:pt x="4321" y="29086"/>
                      </a:cubicBezTo>
                      <a:cubicBezTo>
                        <a:pt x="4753" y="30016"/>
                        <a:pt x="5351" y="30814"/>
                        <a:pt x="6149" y="31445"/>
                      </a:cubicBezTo>
                      <a:cubicBezTo>
                        <a:pt x="6248" y="32110"/>
                        <a:pt x="6847" y="32376"/>
                        <a:pt x="7312" y="32841"/>
                      </a:cubicBezTo>
                      <a:cubicBezTo>
                        <a:pt x="7975" y="33331"/>
                        <a:pt x="8414" y="34598"/>
                        <a:pt x="9278" y="34598"/>
                      </a:cubicBezTo>
                      <a:cubicBezTo>
                        <a:pt x="9410" y="34598"/>
                        <a:pt x="9551" y="34569"/>
                        <a:pt x="9705" y="34503"/>
                      </a:cubicBezTo>
                      <a:cubicBezTo>
                        <a:pt x="9838" y="35001"/>
                        <a:pt x="10403" y="34503"/>
                        <a:pt x="9871" y="35101"/>
                      </a:cubicBezTo>
                      <a:cubicBezTo>
                        <a:pt x="9992" y="35017"/>
                        <a:pt x="10107" y="34988"/>
                        <a:pt x="10220" y="34988"/>
                      </a:cubicBezTo>
                      <a:cubicBezTo>
                        <a:pt x="10480" y="34988"/>
                        <a:pt x="10728" y="35142"/>
                        <a:pt x="10999" y="35142"/>
                      </a:cubicBezTo>
                      <a:cubicBezTo>
                        <a:pt x="11033" y="35142"/>
                        <a:pt x="11066" y="35139"/>
                        <a:pt x="11101" y="35134"/>
                      </a:cubicBezTo>
                      <a:lnTo>
                        <a:pt x="11101" y="35134"/>
                      </a:lnTo>
                      <a:cubicBezTo>
                        <a:pt x="9937" y="35433"/>
                        <a:pt x="12762" y="35965"/>
                        <a:pt x="12762" y="36497"/>
                      </a:cubicBezTo>
                      <a:cubicBezTo>
                        <a:pt x="12829" y="36829"/>
                        <a:pt x="13460" y="36696"/>
                        <a:pt x="13327" y="37029"/>
                      </a:cubicBezTo>
                      <a:cubicBezTo>
                        <a:pt x="13294" y="37128"/>
                        <a:pt x="13494" y="37261"/>
                        <a:pt x="13560" y="37261"/>
                      </a:cubicBezTo>
                      <a:cubicBezTo>
                        <a:pt x="13584" y="37267"/>
                        <a:pt x="13604" y="37270"/>
                        <a:pt x="13620" y="37270"/>
                      </a:cubicBezTo>
                      <a:cubicBezTo>
                        <a:pt x="13761" y="37270"/>
                        <a:pt x="13598" y="37053"/>
                        <a:pt x="13783" y="37053"/>
                      </a:cubicBezTo>
                      <a:cubicBezTo>
                        <a:pt x="13803" y="37053"/>
                        <a:pt x="13829" y="37056"/>
                        <a:pt x="13859" y="37062"/>
                      </a:cubicBezTo>
                      <a:cubicBezTo>
                        <a:pt x="13859" y="37229"/>
                        <a:pt x="13906" y="37303"/>
                        <a:pt x="14019" y="37303"/>
                      </a:cubicBezTo>
                      <a:cubicBezTo>
                        <a:pt x="14040" y="37303"/>
                        <a:pt x="14065" y="37300"/>
                        <a:pt x="14092" y="37294"/>
                      </a:cubicBezTo>
                      <a:cubicBezTo>
                        <a:pt x="14130" y="37485"/>
                        <a:pt x="14179" y="37556"/>
                        <a:pt x="14252" y="37556"/>
                      </a:cubicBezTo>
                      <a:cubicBezTo>
                        <a:pt x="14306" y="37556"/>
                        <a:pt x="14373" y="37517"/>
                        <a:pt x="14457" y="37461"/>
                      </a:cubicBezTo>
                      <a:cubicBezTo>
                        <a:pt x="14657" y="38358"/>
                        <a:pt x="15554" y="37992"/>
                        <a:pt x="16053" y="38591"/>
                      </a:cubicBezTo>
                      <a:cubicBezTo>
                        <a:pt x="17016" y="39654"/>
                        <a:pt x="18878" y="39654"/>
                        <a:pt x="20340" y="40219"/>
                      </a:cubicBezTo>
                      <a:cubicBezTo>
                        <a:pt x="20732" y="40271"/>
                        <a:pt x="21001" y="40468"/>
                        <a:pt x="21325" y="40468"/>
                      </a:cubicBezTo>
                      <a:cubicBezTo>
                        <a:pt x="21413" y="40468"/>
                        <a:pt x="21504" y="40454"/>
                        <a:pt x="21603" y="40418"/>
                      </a:cubicBezTo>
                      <a:cubicBezTo>
                        <a:pt x="22064" y="40580"/>
                        <a:pt x="22557" y="40645"/>
                        <a:pt x="23064" y="40645"/>
                      </a:cubicBezTo>
                      <a:cubicBezTo>
                        <a:pt x="24019" y="40645"/>
                        <a:pt x="25023" y="40413"/>
                        <a:pt x="25956" y="40153"/>
                      </a:cubicBezTo>
                      <a:lnTo>
                        <a:pt x="25956" y="40153"/>
                      </a:lnTo>
                      <a:cubicBezTo>
                        <a:pt x="26355" y="40252"/>
                        <a:pt x="25890" y="40319"/>
                        <a:pt x="25923" y="40485"/>
                      </a:cubicBezTo>
                      <a:cubicBezTo>
                        <a:pt x="25999" y="40517"/>
                        <a:pt x="26141" y="40539"/>
                        <a:pt x="26289" y="40539"/>
                      </a:cubicBezTo>
                      <a:cubicBezTo>
                        <a:pt x="26598" y="40539"/>
                        <a:pt x="26934" y="40444"/>
                        <a:pt x="26754" y="40153"/>
                      </a:cubicBezTo>
                      <a:lnTo>
                        <a:pt x="26754" y="40153"/>
                      </a:lnTo>
                      <a:cubicBezTo>
                        <a:pt x="26912" y="40378"/>
                        <a:pt x="27178" y="40512"/>
                        <a:pt x="27446" y="40512"/>
                      </a:cubicBezTo>
                      <a:cubicBezTo>
                        <a:pt x="27573" y="40512"/>
                        <a:pt x="27700" y="40482"/>
                        <a:pt x="27818" y="40418"/>
                      </a:cubicBezTo>
                      <a:cubicBezTo>
                        <a:pt x="26355" y="39787"/>
                        <a:pt x="29313" y="39721"/>
                        <a:pt x="30044" y="39521"/>
                      </a:cubicBezTo>
                      <a:cubicBezTo>
                        <a:pt x="30217" y="39636"/>
                        <a:pt x="30374" y="39683"/>
                        <a:pt x="30520" y="39683"/>
                      </a:cubicBezTo>
                      <a:cubicBezTo>
                        <a:pt x="30826" y="39683"/>
                        <a:pt x="31085" y="39479"/>
                        <a:pt x="31339" y="39271"/>
                      </a:cubicBezTo>
                      <a:lnTo>
                        <a:pt x="31339" y="39271"/>
                      </a:lnTo>
                      <a:cubicBezTo>
                        <a:pt x="31277" y="39339"/>
                        <a:pt x="31222" y="39412"/>
                        <a:pt x="31174" y="39488"/>
                      </a:cubicBezTo>
                      <a:cubicBezTo>
                        <a:pt x="34465" y="38159"/>
                        <a:pt x="38619" y="38657"/>
                        <a:pt x="40812" y="35467"/>
                      </a:cubicBezTo>
                      <a:cubicBezTo>
                        <a:pt x="41211" y="35267"/>
                        <a:pt x="41809" y="35201"/>
                        <a:pt x="41710" y="34569"/>
                      </a:cubicBezTo>
                      <a:cubicBezTo>
                        <a:pt x="42108" y="34370"/>
                        <a:pt x="42241" y="33572"/>
                        <a:pt x="42474" y="33140"/>
                      </a:cubicBezTo>
                      <a:cubicBezTo>
                        <a:pt x="42474" y="33173"/>
                        <a:pt x="42474" y="33173"/>
                        <a:pt x="42474" y="33207"/>
                      </a:cubicBezTo>
                      <a:cubicBezTo>
                        <a:pt x="43105" y="32110"/>
                        <a:pt x="43637" y="30947"/>
                        <a:pt x="44136" y="29783"/>
                      </a:cubicBezTo>
                      <a:cubicBezTo>
                        <a:pt x="46329" y="25962"/>
                        <a:pt x="46562" y="21442"/>
                        <a:pt x="46362" y="17121"/>
                      </a:cubicBezTo>
                      <a:cubicBezTo>
                        <a:pt x="46396" y="10740"/>
                        <a:pt x="40812" y="6353"/>
                        <a:pt x="36027" y="3096"/>
                      </a:cubicBezTo>
                      <a:lnTo>
                        <a:pt x="36159" y="3096"/>
                      </a:lnTo>
                      <a:cubicBezTo>
                        <a:pt x="31806" y="404"/>
                        <a:pt x="25092" y="205"/>
                        <a:pt x="20506" y="138"/>
                      </a:cubicBezTo>
                      <a:cubicBezTo>
                        <a:pt x="20135" y="44"/>
                        <a:pt x="19728" y="1"/>
                        <a:pt x="19298"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8"/>
                <p:cNvSpPr/>
                <p:nvPr/>
              </p:nvSpPr>
              <p:spPr>
                <a:xfrm>
                  <a:off x="4503750" y="5042225"/>
                  <a:ext cx="5850" cy="4200"/>
                </a:xfrm>
                <a:custGeom>
                  <a:avLst/>
                  <a:gdLst/>
                  <a:ahLst/>
                  <a:cxnLst/>
                  <a:rect l="l" t="t" r="r" b="b"/>
                  <a:pathLst>
                    <a:path w="234" h="168" extrusionOk="0">
                      <a:moveTo>
                        <a:pt x="134" y="1"/>
                      </a:moveTo>
                      <a:cubicBezTo>
                        <a:pt x="1" y="1"/>
                        <a:pt x="34" y="134"/>
                        <a:pt x="134" y="167"/>
                      </a:cubicBezTo>
                      <a:cubicBezTo>
                        <a:pt x="233" y="101"/>
                        <a:pt x="233" y="34"/>
                        <a:pt x="134"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8"/>
                <p:cNvSpPr/>
                <p:nvPr/>
              </p:nvSpPr>
              <p:spPr>
                <a:xfrm>
                  <a:off x="4443825" y="4392550"/>
                  <a:ext cx="23275" cy="23850"/>
                </a:xfrm>
                <a:custGeom>
                  <a:avLst/>
                  <a:gdLst/>
                  <a:ahLst/>
                  <a:cxnLst/>
                  <a:rect l="l" t="t" r="r" b="b"/>
                  <a:pathLst>
                    <a:path w="931" h="954" extrusionOk="0">
                      <a:moveTo>
                        <a:pt x="738" y="0"/>
                      </a:moveTo>
                      <a:cubicBezTo>
                        <a:pt x="708" y="0"/>
                        <a:pt x="665" y="10"/>
                        <a:pt x="603" y="32"/>
                      </a:cubicBezTo>
                      <a:cubicBezTo>
                        <a:pt x="302" y="379"/>
                        <a:pt x="1" y="953"/>
                        <a:pt x="139" y="953"/>
                      </a:cubicBezTo>
                      <a:cubicBezTo>
                        <a:pt x="199" y="953"/>
                        <a:pt x="342" y="845"/>
                        <a:pt x="603" y="564"/>
                      </a:cubicBezTo>
                      <a:cubicBezTo>
                        <a:pt x="517" y="419"/>
                        <a:pt x="930" y="0"/>
                        <a:pt x="738"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8"/>
                <p:cNvSpPr/>
                <p:nvPr/>
              </p:nvSpPr>
              <p:spPr>
                <a:xfrm>
                  <a:off x="4443100" y="4420750"/>
                  <a:ext cx="7500" cy="8325"/>
                </a:xfrm>
                <a:custGeom>
                  <a:avLst/>
                  <a:gdLst/>
                  <a:ahLst/>
                  <a:cxnLst/>
                  <a:rect l="l" t="t" r="r" b="b"/>
                  <a:pathLst>
                    <a:path w="300" h="333" extrusionOk="0">
                      <a:moveTo>
                        <a:pt x="267" y="1"/>
                      </a:moveTo>
                      <a:lnTo>
                        <a:pt x="267" y="1"/>
                      </a:lnTo>
                      <a:cubicBezTo>
                        <a:pt x="100" y="34"/>
                        <a:pt x="34" y="100"/>
                        <a:pt x="1" y="333"/>
                      </a:cubicBezTo>
                      <a:cubicBezTo>
                        <a:pt x="167" y="233"/>
                        <a:pt x="300" y="200"/>
                        <a:pt x="267"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8"/>
                <p:cNvSpPr/>
                <p:nvPr/>
              </p:nvSpPr>
              <p:spPr>
                <a:xfrm>
                  <a:off x="4422325" y="4458150"/>
                  <a:ext cx="6725" cy="4700"/>
                </a:xfrm>
                <a:custGeom>
                  <a:avLst/>
                  <a:gdLst/>
                  <a:ahLst/>
                  <a:cxnLst/>
                  <a:rect l="l" t="t" r="r" b="b"/>
                  <a:pathLst>
                    <a:path w="269" h="188" extrusionOk="0">
                      <a:moveTo>
                        <a:pt x="101" y="0"/>
                      </a:moveTo>
                      <a:lnTo>
                        <a:pt x="101" y="0"/>
                      </a:lnTo>
                      <a:cubicBezTo>
                        <a:pt x="67" y="33"/>
                        <a:pt x="1" y="67"/>
                        <a:pt x="1" y="100"/>
                      </a:cubicBezTo>
                      <a:cubicBezTo>
                        <a:pt x="1" y="164"/>
                        <a:pt x="26" y="188"/>
                        <a:pt x="58" y="188"/>
                      </a:cubicBezTo>
                      <a:cubicBezTo>
                        <a:pt x="141" y="188"/>
                        <a:pt x="269" y="24"/>
                        <a:pt x="101"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8"/>
                <p:cNvSpPr/>
                <p:nvPr/>
              </p:nvSpPr>
              <p:spPr>
                <a:xfrm>
                  <a:off x="4400725" y="4479950"/>
                  <a:ext cx="5350" cy="3625"/>
                </a:xfrm>
                <a:custGeom>
                  <a:avLst/>
                  <a:gdLst/>
                  <a:ahLst/>
                  <a:cxnLst/>
                  <a:rect l="l" t="t" r="r" b="b"/>
                  <a:pathLst>
                    <a:path w="214" h="145" extrusionOk="0">
                      <a:moveTo>
                        <a:pt x="172" y="1"/>
                      </a:moveTo>
                      <a:cubicBezTo>
                        <a:pt x="131" y="1"/>
                        <a:pt x="60" y="52"/>
                        <a:pt x="1" y="92"/>
                      </a:cubicBezTo>
                      <a:cubicBezTo>
                        <a:pt x="27" y="131"/>
                        <a:pt x="53" y="145"/>
                        <a:pt x="79" y="145"/>
                      </a:cubicBezTo>
                      <a:cubicBezTo>
                        <a:pt x="119" y="145"/>
                        <a:pt x="160" y="112"/>
                        <a:pt x="200" y="92"/>
                      </a:cubicBezTo>
                      <a:cubicBezTo>
                        <a:pt x="214" y="25"/>
                        <a:pt x="200" y="1"/>
                        <a:pt x="172"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8"/>
                <p:cNvSpPr/>
                <p:nvPr/>
              </p:nvSpPr>
              <p:spPr>
                <a:xfrm>
                  <a:off x="4619250" y="4286150"/>
                  <a:ext cx="9150" cy="10000"/>
                </a:xfrm>
                <a:custGeom>
                  <a:avLst/>
                  <a:gdLst/>
                  <a:ahLst/>
                  <a:cxnLst/>
                  <a:rect l="l" t="t" r="r" b="b"/>
                  <a:pathLst>
                    <a:path w="366" h="400" extrusionOk="0">
                      <a:moveTo>
                        <a:pt x="366" y="1"/>
                      </a:moveTo>
                      <a:lnTo>
                        <a:pt x="366" y="1"/>
                      </a:lnTo>
                      <a:cubicBezTo>
                        <a:pt x="167" y="67"/>
                        <a:pt x="34" y="134"/>
                        <a:pt x="0" y="399"/>
                      </a:cubicBezTo>
                      <a:cubicBezTo>
                        <a:pt x="266" y="333"/>
                        <a:pt x="366" y="233"/>
                        <a:pt x="366"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3" name="Google Shape;1083;p8"/>
              <p:cNvGrpSpPr/>
              <p:nvPr/>
            </p:nvGrpSpPr>
            <p:grpSpPr>
              <a:xfrm rot="10800000">
                <a:off x="2292009" y="1870425"/>
                <a:ext cx="846032" cy="738538"/>
                <a:chOff x="4286075" y="4175525"/>
                <a:chExt cx="1164050" cy="1016150"/>
              </a:xfrm>
            </p:grpSpPr>
            <p:sp>
              <p:nvSpPr>
                <p:cNvPr id="1084" name="Google Shape;1084;p8"/>
                <p:cNvSpPr/>
                <p:nvPr/>
              </p:nvSpPr>
              <p:spPr>
                <a:xfrm>
                  <a:off x="4286075" y="4175525"/>
                  <a:ext cx="1164050" cy="1016150"/>
                </a:xfrm>
                <a:custGeom>
                  <a:avLst/>
                  <a:gdLst/>
                  <a:ahLst/>
                  <a:cxnLst/>
                  <a:rect l="l" t="t" r="r" b="b"/>
                  <a:pathLst>
                    <a:path w="46562" h="40646" extrusionOk="0">
                      <a:moveTo>
                        <a:pt x="18080" y="637"/>
                      </a:moveTo>
                      <a:cubicBezTo>
                        <a:pt x="18031" y="686"/>
                        <a:pt x="17965" y="716"/>
                        <a:pt x="17893" y="729"/>
                      </a:cubicBezTo>
                      <a:lnTo>
                        <a:pt x="17893" y="729"/>
                      </a:lnTo>
                      <a:cubicBezTo>
                        <a:pt x="17956" y="693"/>
                        <a:pt x="18022" y="659"/>
                        <a:pt x="18080" y="637"/>
                      </a:cubicBezTo>
                      <a:close/>
                      <a:moveTo>
                        <a:pt x="19609" y="836"/>
                      </a:moveTo>
                      <a:cubicBezTo>
                        <a:pt x="19716" y="836"/>
                        <a:pt x="19815" y="866"/>
                        <a:pt x="19912" y="906"/>
                      </a:cubicBezTo>
                      <a:lnTo>
                        <a:pt x="19912" y="906"/>
                      </a:lnTo>
                      <a:cubicBezTo>
                        <a:pt x="19816" y="874"/>
                        <a:pt x="19716" y="852"/>
                        <a:pt x="19609" y="836"/>
                      </a:cubicBezTo>
                      <a:close/>
                      <a:moveTo>
                        <a:pt x="20163" y="1021"/>
                      </a:moveTo>
                      <a:cubicBezTo>
                        <a:pt x="20251" y="1059"/>
                        <a:pt x="20342" y="1091"/>
                        <a:pt x="20440" y="1102"/>
                      </a:cubicBezTo>
                      <a:cubicBezTo>
                        <a:pt x="20373" y="1102"/>
                        <a:pt x="20307" y="1102"/>
                        <a:pt x="20240" y="1069"/>
                      </a:cubicBezTo>
                      <a:cubicBezTo>
                        <a:pt x="20214" y="1052"/>
                        <a:pt x="20189" y="1036"/>
                        <a:pt x="20163" y="1021"/>
                      </a:cubicBezTo>
                      <a:close/>
                      <a:moveTo>
                        <a:pt x="20164" y="1426"/>
                      </a:moveTo>
                      <a:cubicBezTo>
                        <a:pt x="20137" y="1482"/>
                        <a:pt x="20089" y="1524"/>
                        <a:pt x="20033" y="1538"/>
                      </a:cubicBezTo>
                      <a:lnTo>
                        <a:pt x="20033" y="1538"/>
                      </a:lnTo>
                      <a:cubicBezTo>
                        <a:pt x="20079" y="1515"/>
                        <a:pt x="20115" y="1459"/>
                        <a:pt x="20164" y="1426"/>
                      </a:cubicBezTo>
                      <a:close/>
                      <a:moveTo>
                        <a:pt x="17681" y="2332"/>
                      </a:moveTo>
                      <a:cubicBezTo>
                        <a:pt x="17681" y="2352"/>
                        <a:pt x="17681" y="2371"/>
                        <a:pt x="17681" y="2398"/>
                      </a:cubicBezTo>
                      <a:lnTo>
                        <a:pt x="17681" y="2398"/>
                      </a:lnTo>
                      <a:cubicBezTo>
                        <a:pt x="17672" y="2355"/>
                        <a:pt x="17641" y="2341"/>
                        <a:pt x="17600" y="2341"/>
                      </a:cubicBezTo>
                      <a:cubicBezTo>
                        <a:pt x="17518" y="2341"/>
                        <a:pt x="17394" y="2398"/>
                        <a:pt x="17316" y="2398"/>
                      </a:cubicBezTo>
                      <a:cubicBezTo>
                        <a:pt x="17448" y="2365"/>
                        <a:pt x="17548" y="2332"/>
                        <a:pt x="17681" y="2332"/>
                      </a:cubicBezTo>
                      <a:close/>
                      <a:moveTo>
                        <a:pt x="16451" y="2897"/>
                      </a:moveTo>
                      <a:cubicBezTo>
                        <a:pt x="16388" y="2928"/>
                        <a:pt x="16317" y="2960"/>
                        <a:pt x="16246" y="2988"/>
                      </a:cubicBezTo>
                      <a:lnTo>
                        <a:pt x="16246" y="2988"/>
                      </a:lnTo>
                      <a:cubicBezTo>
                        <a:pt x="16310" y="2954"/>
                        <a:pt x="16378" y="2924"/>
                        <a:pt x="16451" y="2897"/>
                      </a:cubicBezTo>
                      <a:close/>
                      <a:moveTo>
                        <a:pt x="14258" y="2864"/>
                      </a:moveTo>
                      <a:cubicBezTo>
                        <a:pt x="14059" y="2997"/>
                        <a:pt x="13826" y="3096"/>
                        <a:pt x="13593" y="3163"/>
                      </a:cubicBezTo>
                      <a:cubicBezTo>
                        <a:pt x="13826" y="3096"/>
                        <a:pt x="14025" y="2997"/>
                        <a:pt x="14225" y="2864"/>
                      </a:cubicBezTo>
                      <a:close/>
                      <a:moveTo>
                        <a:pt x="13228" y="3163"/>
                      </a:moveTo>
                      <a:cubicBezTo>
                        <a:pt x="13245" y="3163"/>
                        <a:pt x="13235" y="3181"/>
                        <a:pt x="13217" y="3198"/>
                      </a:cubicBezTo>
                      <a:lnTo>
                        <a:pt x="13217" y="3198"/>
                      </a:lnTo>
                      <a:cubicBezTo>
                        <a:pt x="13223" y="3187"/>
                        <a:pt x="13228" y="3175"/>
                        <a:pt x="13228" y="3163"/>
                      </a:cubicBezTo>
                      <a:close/>
                      <a:moveTo>
                        <a:pt x="15989" y="3169"/>
                      </a:moveTo>
                      <a:cubicBezTo>
                        <a:pt x="15952" y="3243"/>
                        <a:pt x="15895" y="3312"/>
                        <a:pt x="15820" y="3362"/>
                      </a:cubicBezTo>
                      <a:cubicBezTo>
                        <a:pt x="15873" y="3288"/>
                        <a:pt x="15929" y="3225"/>
                        <a:pt x="15989" y="3169"/>
                      </a:cubicBezTo>
                      <a:close/>
                      <a:moveTo>
                        <a:pt x="13361" y="3229"/>
                      </a:moveTo>
                      <a:cubicBezTo>
                        <a:pt x="13306" y="3392"/>
                        <a:pt x="13142" y="3532"/>
                        <a:pt x="13137" y="3668"/>
                      </a:cubicBezTo>
                      <a:lnTo>
                        <a:pt x="13137" y="3668"/>
                      </a:lnTo>
                      <a:cubicBezTo>
                        <a:pt x="13131" y="3509"/>
                        <a:pt x="13305" y="3369"/>
                        <a:pt x="13361" y="3229"/>
                      </a:cubicBezTo>
                      <a:close/>
                      <a:moveTo>
                        <a:pt x="12935" y="3618"/>
                      </a:moveTo>
                      <a:cubicBezTo>
                        <a:pt x="12942" y="3641"/>
                        <a:pt x="12959" y="3661"/>
                        <a:pt x="12995" y="3661"/>
                      </a:cubicBezTo>
                      <a:cubicBezTo>
                        <a:pt x="12954" y="3661"/>
                        <a:pt x="12926" y="3674"/>
                        <a:pt x="12902" y="3692"/>
                      </a:cubicBezTo>
                      <a:lnTo>
                        <a:pt x="12902" y="3692"/>
                      </a:lnTo>
                      <a:cubicBezTo>
                        <a:pt x="12919" y="3670"/>
                        <a:pt x="12930" y="3645"/>
                        <a:pt x="12935" y="3618"/>
                      </a:cubicBezTo>
                      <a:close/>
                      <a:moveTo>
                        <a:pt x="12729" y="4060"/>
                      </a:moveTo>
                      <a:lnTo>
                        <a:pt x="12729" y="4060"/>
                      </a:lnTo>
                      <a:cubicBezTo>
                        <a:pt x="12678" y="4265"/>
                        <a:pt x="12666" y="4491"/>
                        <a:pt x="12495" y="4491"/>
                      </a:cubicBezTo>
                      <a:cubicBezTo>
                        <a:pt x="12492" y="4491"/>
                        <a:pt x="12489" y="4490"/>
                        <a:pt x="12486" y="4490"/>
                      </a:cubicBezTo>
                      <a:lnTo>
                        <a:pt x="12486" y="4490"/>
                      </a:lnTo>
                      <a:cubicBezTo>
                        <a:pt x="12635" y="4483"/>
                        <a:pt x="12654" y="4262"/>
                        <a:pt x="12729" y="4060"/>
                      </a:cubicBezTo>
                      <a:close/>
                      <a:moveTo>
                        <a:pt x="12929" y="5921"/>
                      </a:moveTo>
                      <a:cubicBezTo>
                        <a:pt x="12895" y="5954"/>
                        <a:pt x="12895" y="5954"/>
                        <a:pt x="12862" y="5954"/>
                      </a:cubicBezTo>
                      <a:lnTo>
                        <a:pt x="12862" y="5943"/>
                      </a:lnTo>
                      <a:lnTo>
                        <a:pt x="12862" y="5943"/>
                      </a:lnTo>
                      <a:cubicBezTo>
                        <a:pt x="12878" y="5930"/>
                        <a:pt x="12899" y="5921"/>
                        <a:pt x="12929" y="5921"/>
                      </a:cubicBezTo>
                      <a:close/>
                      <a:moveTo>
                        <a:pt x="10255" y="5750"/>
                      </a:moveTo>
                      <a:lnTo>
                        <a:pt x="10255" y="5750"/>
                      </a:lnTo>
                      <a:cubicBezTo>
                        <a:pt x="10178" y="5834"/>
                        <a:pt x="10100" y="5913"/>
                        <a:pt x="10016" y="5977"/>
                      </a:cubicBezTo>
                      <a:lnTo>
                        <a:pt x="10016" y="5977"/>
                      </a:lnTo>
                      <a:cubicBezTo>
                        <a:pt x="10096" y="5900"/>
                        <a:pt x="10175" y="5825"/>
                        <a:pt x="10255" y="5750"/>
                      </a:cubicBezTo>
                      <a:close/>
                      <a:moveTo>
                        <a:pt x="10678" y="6169"/>
                      </a:moveTo>
                      <a:cubicBezTo>
                        <a:pt x="10628" y="6236"/>
                        <a:pt x="10552" y="6303"/>
                        <a:pt x="10536" y="6353"/>
                      </a:cubicBezTo>
                      <a:lnTo>
                        <a:pt x="10536" y="6320"/>
                      </a:lnTo>
                      <a:cubicBezTo>
                        <a:pt x="10564" y="6277"/>
                        <a:pt x="10629" y="6223"/>
                        <a:pt x="10678" y="6169"/>
                      </a:cubicBezTo>
                      <a:close/>
                      <a:moveTo>
                        <a:pt x="10835" y="5722"/>
                      </a:moveTo>
                      <a:lnTo>
                        <a:pt x="10502" y="5988"/>
                      </a:lnTo>
                      <a:cubicBezTo>
                        <a:pt x="10303" y="6154"/>
                        <a:pt x="10104" y="6320"/>
                        <a:pt x="9937" y="6486"/>
                      </a:cubicBezTo>
                      <a:cubicBezTo>
                        <a:pt x="10203" y="6220"/>
                        <a:pt x="10502" y="5954"/>
                        <a:pt x="10835" y="5722"/>
                      </a:cubicBezTo>
                      <a:close/>
                      <a:moveTo>
                        <a:pt x="12031" y="6486"/>
                      </a:moveTo>
                      <a:lnTo>
                        <a:pt x="12031" y="6486"/>
                      </a:lnTo>
                      <a:cubicBezTo>
                        <a:pt x="12116" y="6528"/>
                        <a:pt x="12186" y="6584"/>
                        <a:pt x="12176" y="6644"/>
                      </a:cubicBezTo>
                      <a:lnTo>
                        <a:pt x="12176" y="6644"/>
                      </a:lnTo>
                      <a:cubicBezTo>
                        <a:pt x="12171" y="6584"/>
                        <a:pt x="12094" y="6528"/>
                        <a:pt x="12031" y="6486"/>
                      </a:cubicBezTo>
                      <a:close/>
                      <a:moveTo>
                        <a:pt x="15545" y="2699"/>
                      </a:moveTo>
                      <a:cubicBezTo>
                        <a:pt x="15780" y="2699"/>
                        <a:pt x="15410" y="3372"/>
                        <a:pt x="14291" y="3994"/>
                      </a:cubicBezTo>
                      <a:lnTo>
                        <a:pt x="14291" y="4027"/>
                      </a:lnTo>
                      <a:cubicBezTo>
                        <a:pt x="14456" y="3953"/>
                        <a:pt x="14578" y="3921"/>
                        <a:pt x="14661" y="3921"/>
                      </a:cubicBezTo>
                      <a:cubicBezTo>
                        <a:pt x="14913" y="3921"/>
                        <a:pt x="14807" y="4209"/>
                        <a:pt x="14457" y="4459"/>
                      </a:cubicBezTo>
                      <a:cubicBezTo>
                        <a:pt x="13826" y="4891"/>
                        <a:pt x="13261" y="5589"/>
                        <a:pt x="12463" y="5722"/>
                      </a:cubicBezTo>
                      <a:cubicBezTo>
                        <a:pt x="12663" y="5556"/>
                        <a:pt x="12895" y="5456"/>
                        <a:pt x="12962" y="5124"/>
                      </a:cubicBezTo>
                      <a:lnTo>
                        <a:pt x="12962" y="5124"/>
                      </a:lnTo>
                      <a:cubicBezTo>
                        <a:pt x="11699" y="5821"/>
                        <a:pt x="10935" y="7317"/>
                        <a:pt x="9805" y="8048"/>
                      </a:cubicBezTo>
                      <a:cubicBezTo>
                        <a:pt x="9306" y="7483"/>
                        <a:pt x="10602" y="6918"/>
                        <a:pt x="10502" y="6785"/>
                      </a:cubicBezTo>
                      <a:cubicBezTo>
                        <a:pt x="10602" y="6785"/>
                        <a:pt x="10602" y="6785"/>
                        <a:pt x="10569" y="6719"/>
                      </a:cubicBezTo>
                      <a:cubicBezTo>
                        <a:pt x="11599" y="6054"/>
                        <a:pt x="13028" y="3694"/>
                        <a:pt x="14491" y="3595"/>
                      </a:cubicBezTo>
                      <a:cubicBezTo>
                        <a:pt x="15041" y="2944"/>
                        <a:pt x="15403" y="2699"/>
                        <a:pt x="15545" y="2699"/>
                      </a:cubicBezTo>
                      <a:close/>
                      <a:moveTo>
                        <a:pt x="9738" y="8480"/>
                      </a:moveTo>
                      <a:lnTo>
                        <a:pt x="9738" y="8480"/>
                      </a:lnTo>
                      <a:cubicBezTo>
                        <a:pt x="9705" y="8580"/>
                        <a:pt x="9638" y="8646"/>
                        <a:pt x="9572" y="8646"/>
                      </a:cubicBezTo>
                      <a:cubicBezTo>
                        <a:pt x="9638" y="8613"/>
                        <a:pt x="9705" y="8547"/>
                        <a:pt x="9738" y="8480"/>
                      </a:cubicBezTo>
                      <a:close/>
                      <a:moveTo>
                        <a:pt x="8475" y="8613"/>
                      </a:moveTo>
                      <a:lnTo>
                        <a:pt x="8475" y="8646"/>
                      </a:lnTo>
                      <a:cubicBezTo>
                        <a:pt x="8442" y="8679"/>
                        <a:pt x="8409" y="8712"/>
                        <a:pt x="8376" y="8778"/>
                      </a:cubicBezTo>
                      <a:lnTo>
                        <a:pt x="8376" y="8778"/>
                      </a:lnTo>
                      <a:cubicBezTo>
                        <a:pt x="8409" y="8712"/>
                        <a:pt x="8442" y="8679"/>
                        <a:pt x="8475" y="8613"/>
                      </a:cubicBezTo>
                      <a:close/>
                      <a:moveTo>
                        <a:pt x="7977" y="9012"/>
                      </a:moveTo>
                      <a:lnTo>
                        <a:pt x="7977" y="9012"/>
                      </a:lnTo>
                      <a:cubicBezTo>
                        <a:pt x="8010" y="9045"/>
                        <a:pt x="8043" y="9078"/>
                        <a:pt x="8076" y="9145"/>
                      </a:cubicBezTo>
                      <a:cubicBezTo>
                        <a:pt x="8043" y="9112"/>
                        <a:pt x="8010" y="9045"/>
                        <a:pt x="7977" y="9012"/>
                      </a:cubicBezTo>
                      <a:close/>
                      <a:moveTo>
                        <a:pt x="17050" y="9145"/>
                      </a:moveTo>
                      <a:lnTo>
                        <a:pt x="17050" y="9145"/>
                      </a:lnTo>
                      <a:cubicBezTo>
                        <a:pt x="17263" y="9385"/>
                        <a:pt x="17219" y="9497"/>
                        <a:pt x="17021" y="9497"/>
                      </a:cubicBezTo>
                      <a:cubicBezTo>
                        <a:pt x="16973" y="9497"/>
                        <a:pt x="16915" y="9490"/>
                        <a:pt x="16850" y="9477"/>
                      </a:cubicBezTo>
                      <a:lnTo>
                        <a:pt x="16850" y="9477"/>
                      </a:lnTo>
                      <a:cubicBezTo>
                        <a:pt x="16875" y="9482"/>
                        <a:pt x="16899" y="9485"/>
                        <a:pt x="16921" y="9485"/>
                      </a:cubicBezTo>
                      <a:cubicBezTo>
                        <a:pt x="17043" y="9485"/>
                        <a:pt x="17106" y="9399"/>
                        <a:pt x="17050" y="9145"/>
                      </a:cubicBezTo>
                      <a:close/>
                      <a:moveTo>
                        <a:pt x="31871" y="9472"/>
                      </a:moveTo>
                      <a:cubicBezTo>
                        <a:pt x="31894" y="9472"/>
                        <a:pt x="31916" y="9473"/>
                        <a:pt x="31939" y="9477"/>
                      </a:cubicBezTo>
                      <a:cubicBezTo>
                        <a:pt x="31872" y="9477"/>
                        <a:pt x="31773" y="9477"/>
                        <a:pt x="31673" y="9510"/>
                      </a:cubicBezTo>
                      <a:lnTo>
                        <a:pt x="31673" y="9544"/>
                      </a:lnTo>
                      <a:lnTo>
                        <a:pt x="31468" y="9544"/>
                      </a:lnTo>
                      <a:cubicBezTo>
                        <a:pt x="31610" y="9526"/>
                        <a:pt x="31741" y="9472"/>
                        <a:pt x="31871" y="9472"/>
                      </a:cubicBezTo>
                      <a:close/>
                      <a:moveTo>
                        <a:pt x="33368" y="9643"/>
                      </a:moveTo>
                      <a:cubicBezTo>
                        <a:pt x="33600" y="9743"/>
                        <a:pt x="33634" y="9943"/>
                        <a:pt x="33767" y="10109"/>
                      </a:cubicBezTo>
                      <a:cubicBezTo>
                        <a:pt x="33700" y="10109"/>
                        <a:pt x="33567" y="10242"/>
                        <a:pt x="33501" y="10242"/>
                      </a:cubicBezTo>
                      <a:cubicBezTo>
                        <a:pt x="33733" y="10109"/>
                        <a:pt x="33600" y="9743"/>
                        <a:pt x="33368" y="9643"/>
                      </a:cubicBezTo>
                      <a:close/>
                      <a:moveTo>
                        <a:pt x="8774" y="10242"/>
                      </a:moveTo>
                      <a:lnTo>
                        <a:pt x="8243" y="11106"/>
                      </a:lnTo>
                      <a:lnTo>
                        <a:pt x="8143" y="11172"/>
                      </a:lnTo>
                      <a:cubicBezTo>
                        <a:pt x="8409" y="10873"/>
                        <a:pt x="8575" y="10541"/>
                        <a:pt x="8774" y="10242"/>
                      </a:cubicBezTo>
                      <a:close/>
                      <a:moveTo>
                        <a:pt x="6710" y="12557"/>
                      </a:moveTo>
                      <a:cubicBezTo>
                        <a:pt x="6674" y="12580"/>
                        <a:pt x="6641" y="12607"/>
                        <a:pt x="6614" y="12635"/>
                      </a:cubicBezTo>
                      <a:lnTo>
                        <a:pt x="6581" y="12668"/>
                      </a:lnTo>
                      <a:cubicBezTo>
                        <a:pt x="6615" y="12616"/>
                        <a:pt x="6658" y="12583"/>
                        <a:pt x="6710" y="12557"/>
                      </a:cubicBezTo>
                      <a:close/>
                      <a:moveTo>
                        <a:pt x="5850" y="12767"/>
                      </a:moveTo>
                      <a:cubicBezTo>
                        <a:pt x="5850" y="12799"/>
                        <a:pt x="5850" y="12801"/>
                        <a:pt x="5850" y="12828"/>
                      </a:cubicBezTo>
                      <a:lnTo>
                        <a:pt x="5850" y="12828"/>
                      </a:lnTo>
                      <a:cubicBezTo>
                        <a:pt x="5844" y="12812"/>
                        <a:pt x="5843" y="12792"/>
                        <a:pt x="5850" y="12767"/>
                      </a:cubicBezTo>
                      <a:close/>
                      <a:moveTo>
                        <a:pt x="6016" y="12867"/>
                      </a:moveTo>
                      <a:cubicBezTo>
                        <a:pt x="6005" y="12878"/>
                        <a:pt x="5979" y="12886"/>
                        <a:pt x="5951" y="12886"/>
                      </a:cubicBezTo>
                      <a:cubicBezTo>
                        <a:pt x="5926" y="12886"/>
                        <a:pt x="5900" y="12880"/>
                        <a:pt x="5880" y="12867"/>
                      </a:cubicBezTo>
                      <a:close/>
                      <a:moveTo>
                        <a:pt x="37854" y="16124"/>
                      </a:moveTo>
                      <a:cubicBezTo>
                        <a:pt x="37795" y="16183"/>
                        <a:pt x="37842" y="16296"/>
                        <a:pt x="37923" y="16296"/>
                      </a:cubicBezTo>
                      <a:lnTo>
                        <a:pt x="37923" y="16296"/>
                      </a:lnTo>
                      <a:cubicBezTo>
                        <a:pt x="37923" y="16296"/>
                        <a:pt x="37923" y="16296"/>
                        <a:pt x="37923" y="16296"/>
                      </a:cubicBezTo>
                      <a:cubicBezTo>
                        <a:pt x="37841" y="16296"/>
                        <a:pt x="37792" y="16183"/>
                        <a:pt x="37821" y="16124"/>
                      </a:cubicBezTo>
                      <a:close/>
                      <a:moveTo>
                        <a:pt x="30011" y="20877"/>
                      </a:moveTo>
                      <a:cubicBezTo>
                        <a:pt x="30011" y="20933"/>
                        <a:pt x="29947" y="20989"/>
                        <a:pt x="29880" y="21004"/>
                      </a:cubicBezTo>
                      <a:lnTo>
                        <a:pt x="29880" y="21004"/>
                      </a:lnTo>
                      <a:cubicBezTo>
                        <a:pt x="29934" y="20986"/>
                        <a:pt x="29984" y="20931"/>
                        <a:pt x="30011" y="20877"/>
                      </a:cubicBezTo>
                      <a:close/>
                      <a:moveTo>
                        <a:pt x="32105" y="23203"/>
                      </a:moveTo>
                      <a:lnTo>
                        <a:pt x="32072" y="23236"/>
                      </a:lnTo>
                      <a:lnTo>
                        <a:pt x="32038" y="23236"/>
                      </a:lnTo>
                      <a:cubicBezTo>
                        <a:pt x="32038" y="23236"/>
                        <a:pt x="32072" y="23203"/>
                        <a:pt x="32105" y="23203"/>
                      </a:cubicBezTo>
                      <a:close/>
                      <a:moveTo>
                        <a:pt x="32251" y="23187"/>
                      </a:moveTo>
                      <a:cubicBezTo>
                        <a:pt x="32366" y="23215"/>
                        <a:pt x="32476" y="23275"/>
                        <a:pt x="32570" y="23369"/>
                      </a:cubicBezTo>
                      <a:cubicBezTo>
                        <a:pt x="32537" y="23336"/>
                        <a:pt x="32537" y="23303"/>
                        <a:pt x="32537" y="23270"/>
                      </a:cubicBezTo>
                      <a:lnTo>
                        <a:pt x="32537" y="23270"/>
                      </a:lnTo>
                      <a:cubicBezTo>
                        <a:pt x="32537" y="23402"/>
                        <a:pt x="32736" y="23369"/>
                        <a:pt x="32803" y="23402"/>
                      </a:cubicBezTo>
                      <a:cubicBezTo>
                        <a:pt x="32736" y="23402"/>
                        <a:pt x="32637" y="23369"/>
                        <a:pt x="32570" y="23369"/>
                      </a:cubicBezTo>
                      <a:cubicBezTo>
                        <a:pt x="32455" y="23323"/>
                        <a:pt x="32356" y="23230"/>
                        <a:pt x="32251" y="23187"/>
                      </a:cubicBezTo>
                      <a:close/>
                      <a:moveTo>
                        <a:pt x="45698" y="24898"/>
                      </a:moveTo>
                      <a:cubicBezTo>
                        <a:pt x="45565" y="25097"/>
                        <a:pt x="45465" y="25264"/>
                        <a:pt x="45399" y="25496"/>
                      </a:cubicBezTo>
                      <a:cubicBezTo>
                        <a:pt x="45438" y="25279"/>
                        <a:pt x="45560" y="25109"/>
                        <a:pt x="45666" y="24930"/>
                      </a:cubicBezTo>
                      <a:lnTo>
                        <a:pt x="45666" y="24930"/>
                      </a:lnTo>
                      <a:lnTo>
                        <a:pt x="45698" y="24898"/>
                      </a:lnTo>
                      <a:close/>
                      <a:moveTo>
                        <a:pt x="45232" y="25862"/>
                      </a:moveTo>
                      <a:cubicBezTo>
                        <a:pt x="45166" y="26028"/>
                        <a:pt x="45199" y="26227"/>
                        <a:pt x="45299" y="26394"/>
                      </a:cubicBezTo>
                      <a:cubicBezTo>
                        <a:pt x="45133" y="26261"/>
                        <a:pt x="45199" y="26061"/>
                        <a:pt x="45199" y="25862"/>
                      </a:cubicBezTo>
                      <a:close/>
                      <a:moveTo>
                        <a:pt x="41577" y="26925"/>
                      </a:moveTo>
                      <a:cubicBezTo>
                        <a:pt x="41530" y="26937"/>
                        <a:pt x="41520" y="26969"/>
                        <a:pt x="41519" y="27009"/>
                      </a:cubicBezTo>
                      <a:lnTo>
                        <a:pt x="41519" y="27009"/>
                      </a:lnTo>
                      <a:cubicBezTo>
                        <a:pt x="41501" y="26964"/>
                        <a:pt x="41494" y="26925"/>
                        <a:pt x="41577" y="26925"/>
                      </a:cubicBezTo>
                      <a:close/>
                      <a:moveTo>
                        <a:pt x="26621" y="26992"/>
                      </a:moveTo>
                      <a:cubicBezTo>
                        <a:pt x="26821" y="27025"/>
                        <a:pt x="27020" y="27058"/>
                        <a:pt x="27219" y="27158"/>
                      </a:cubicBezTo>
                      <a:cubicBezTo>
                        <a:pt x="27020" y="27091"/>
                        <a:pt x="26821" y="27025"/>
                        <a:pt x="26588" y="26992"/>
                      </a:cubicBezTo>
                      <a:close/>
                      <a:moveTo>
                        <a:pt x="41513" y="27122"/>
                      </a:moveTo>
                      <a:cubicBezTo>
                        <a:pt x="41504" y="27163"/>
                        <a:pt x="41479" y="27202"/>
                        <a:pt x="41411" y="27224"/>
                      </a:cubicBezTo>
                      <a:cubicBezTo>
                        <a:pt x="41435" y="27199"/>
                        <a:pt x="41479" y="27156"/>
                        <a:pt x="41513" y="27122"/>
                      </a:cubicBezTo>
                      <a:close/>
                      <a:moveTo>
                        <a:pt x="4011" y="28205"/>
                      </a:moveTo>
                      <a:cubicBezTo>
                        <a:pt x="4004" y="28220"/>
                        <a:pt x="3992" y="28232"/>
                        <a:pt x="3978" y="28241"/>
                      </a:cubicBezTo>
                      <a:lnTo>
                        <a:pt x="3978" y="28241"/>
                      </a:lnTo>
                      <a:cubicBezTo>
                        <a:pt x="3990" y="28230"/>
                        <a:pt x="4001" y="28218"/>
                        <a:pt x="4011" y="28205"/>
                      </a:cubicBezTo>
                      <a:close/>
                      <a:moveTo>
                        <a:pt x="42740" y="28255"/>
                      </a:moveTo>
                      <a:cubicBezTo>
                        <a:pt x="42673" y="28321"/>
                        <a:pt x="42740" y="28421"/>
                        <a:pt x="42806" y="28421"/>
                      </a:cubicBezTo>
                      <a:cubicBezTo>
                        <a:pt x="42740" y="28421"/>
                        <a:pt x="42707" y="28388"/>
                        <a:pt x="42707" y="28321"/>
                      </a:cubicBezTo>
                      <a:cubicBezTo>
                        <a:pt x="42707" y="28288"/>
                        <a:pt x="42707" y="28255"/>
                        <a:pt x="42740" y="28255"/>
                      </a:cubicBezTo>
                      <a:close/>
                      <a:moveTo>
                        <a:pt x="29380" y="29584"/>
                      </a:moveTo>
                      <a:cubicBezTo>
                        <a:pt x="29446" y="29584"/>
                        <a:pt x="29513" y="29617"/>
                        <a:pt x="29546" y="29684"/>
                      </a:cubicBezTo>
                      <a:lnTo>
                        <a:pt x="29546" y="29717"/>
                      </a:lnTo>
                      <a:cubicBezTo>
                        <a:pt x="29546" y="29717"/>
                        <a:pt x="29546" y="29750"/>
                        <a:pt x="29513" y="29750"/>
                      </a:cubicBezTo>
                      <a:cubicBezTo>
                        <a:pt x="29579" y="29651"/>
                        <a:pt x="29446" y="29617"/>
                        <a:pt x="29380" y="29584"/>
                      </a:cubicBezTo>
                      <a:close/>
                      <a:moveTo>
                        <a:pt x="27485" y="29684"/>
                      </a:moveTo>
                      <a:cubicBezTo>
                        <a:pt x="27419" y="29783"/>
                        <a:pt x="27319" y="29817"/>
                        <a:pt x="27219" y="29850"/>
                      </a:cubicBezTo>
                      <a:cubicBezTo>
                        <a:pt x="27319" y="29817"/>
                        <a:pt x="27419" y="29750"/>
                        <a:pt x="27452" y="29684"/>
                      </a:cubicBezTo>
                      <a:close/>
                      <a:moveTo>
                        <a:pt x="28349" y="31877"/>
                      </a:moveTo>
                      <a:cubicBezTo>
                        <a:pt x="28349" y="31977"/>
                        <a:pt x="28416" y="32110"/>
                        <a:pt x="28482" y="32210"/>
                      </a:cubicBezTo>
                      <a:cubicBezTo>
                        <a:pt x="28383" y="32077"/>
                        <a:pt x="28316" y="31977"/>
                        <a:pt x="28349" y="31877"/>
                      </a:cubicBezTo>
                      <a:close/>
                      <a:moveTo>
                        <a:pt x="9107" y="33207"/>
                      </a:moveTo>
                      <a:cubicBezTo>
                        <a:pt x="9107" y="33207"/>
                        <a:pt x="9107" y="33207"/>
                        <a:pt x="9073" y="33240"/>
                      </a:cubicBezTo>
                      <a:cubicBezTo>
                        <a:pt x="9040" y="33240"/>
                        <a:pt x="9073" y="33207"/>
                        <a:pt x="9107" y="33207"/>
                      </a:cubicBezTo>
                      <a:close/>
                      <a:moveTo>
                        <a:pt x="40846" y="33971"/>
                      </a:moveTo>
                      <a:cubicBezTo>
                        <a:pt x="40818" y="33999"/>
                        <a:pt x="40766" y="34051"/>
                        <a:pt x="40710" y="34086"/>
                      </a:cubicBezTo>
                      <a:lnTo>
                        <a:pt x="40710" y="34086"/>
                      </a:lnTo>
                      <a:cubicBezTo>
                        <a:pt x="40744" y="34039"/>
                        <a:pt x="40795" y="34005"/>
                        <a:pt x="40846" y="33971"/>
                      </a:cubicBezTo>
                      <a:close/>
                      <a:moveTo>
                        <a:pt x="40679" y="34153"/>
                      </a:moveTo>
                      <a:lnTo>
                        <a:pt x="40679" y="34270"/>
                      </a:lnTo>
                      <a:cubicBezTo>
                        <a:pt x="40670" y="34224"/>
                        <a:pt x="40671" y="34186"/>
                        <a:pt x="40679" y="34153"/>
                      </a:cubicBezTo>
                      <a:close/>
                      <a:moveTo>
                        <a:pt x="31210" y="34325"/>
                      </a:moveTo>
                      <a:cubicBezTo>
                        <a:pt x="31283" y="34325"/>
                        <a:pt x="31325" y="34473"/>
                        <a:pt x="31286" y="34473"/>
                      </a:cubicBezTo>
                      <a:cubicBezTo>
                        <a:pt x="31284" y="34473"/>
                        <a:pt x="31283" y="34473"/>
                        <a:pt x="31281" y="34472"/>
                      </a:cubicBezTo>
                      <a:lnTo>
                        <a:pt x="31281" y="34472"/>
                      </a:lnTo>
                      <a:cubicBezTo>
                        <a:pt x="31293" y="34423"/>
                        <a:pt x="31249" y="34330"/>
                        <a:pt x="31204" y="34325"/>
                      </a:cubicBezTo>
                      <a:lnTo>
                        <a:pt x="31204" y="34325"/>
                      </a:lnTo>
                      <a:cubicBezTo>
                        <a:pt x="31206" y="34325"/>
                        <a:pt x="31208" y="34325"/>
                        <a:pt x="31210" y="34325"/>
                      </a:cubicBezTo>
                      <a:close/>
                      <a:moveTo>
                        <a:pt x="20639" y="34270"/>
                      </a:moveTo>
                      <a:lnTo>
                        <a:pt x="20639" y="34270"/>
                      </a:lnTo>
                      <a:cubicBezTo>
                        <a:pt x="20805" y="34270"/>
                        <a:pt x="20672" y="34436"/>
                        <a:pt x="20672" y="34536"/>
                      </a:cubicBezTo>
                      <a:lnTo>
                        <a:pt x="20639" y="34536"/>
                      </a:lnTo>
                      <a:cubicBezTo>
                        <a:pt x="20639" y="34436"/>
                        <a:pt x="20805" y="34270"/>
                        <a:pt x="20639" y="34270"/>
                      </a:cubicBezTo>
                      <a:close/>
                      <a:moveTo>
                        <a:pt x="13666" y="36498"/>
                      </a:moveTo>
                      <a:cubicBezTo>
                        <a:pt x="13667" y="36564"/>
                        <a:pt x="13584" y="36568"/>
                        <a:pt x="13527" y="36597"/>
                      </a:cubicBezTo>
                      <a:cubicBezTo>
                        <a:pt x="13584" y="36539"/>
                        <a:pt x="13666" y="36556"/>
                        <a:pt x="13666" y="36498"/>
                      </a:cubicBezTo>
                      <a:close/>
                      <a:moveTo>
                        <a:pt x="13497" y="36749"/>
                      </a:moveTo>
                      <a:cubicBezTo>
                        <a:pt x="13515" y="36763"/>
                        <a:pt x="13527" y="36788"/>
                        <a:pt x="13527" y="36829"/>
                      </a:cubicBezTo>
                      <a:cubicBezTo>
                        <a:pt x="13527" y="36803"/>
                        <a:pt x="13505" y="36776"/>
                        <a:pt x="13497" y="36749"/>
                      </a:cubicBezTo>
                      <a:close/>
                      <a:moveTo>
                        <a:pt x="15089" y="36862"/>
                      </a:moveTo>
                      <a:cubicBezTo>
                        <a:pt x="15113" y="36899"/>
                        <a:pt x="15131" y="36941"/>
                        <a:pt x="15145" y="36984"/>
                      </a:cubicBezTo>
                      <a:lnTo>
                        <a:pt x="15145" y="36984"/>
                      </a:lnTo>
                      <a:cubicBezTo>
                        <a:pt x="15128" y="36944"/>
                        <a:pt x="15109" y="36903"/>
                        <a:pt x="15089" y="36862"/>
                      </a:cubicBezTo>
                      <a:close/>
                      <a:moveTo>
                        <a:pt x="15247" y="37353"/>
                      </a:moveTo>
                      <a:cubicBezTo>
                        <a:pt x="15260" y="37380"/>
                        <a:pt x="15276" y="37406"/>
                        <a:pt x="15296" y="37428"/>
                      </a:cubicBezTo>
                      <a:lnTo>
                        <a:pt x="15296" y="37428"/>
                      </a:lnTo>
                      <a:cubicBezTo>
                        <a:pt x="15293" y="37428"/>
                        <a:pt x="15291" y="37427"/>
                        <a:pt x="15288" y="37427"/>
                      </a:cubicBezTo>
                      <a:cubicBezTo>
                        <a:pt x="15288" y="37461"/>
                        <a:pt x="15255" y="37461"/>
                        <a:pt x="15255" y="37494"/>
                      </a:cubicBezTo>
                      <a:cubicBezTo>
                        <a:pt x="15255" y="37446"/>
                        <a:pt x="15252" y="37399"/>
                        <a:pt x="15247" y="37353"/>
                      </a:cubicBezTo>
                      <a:close/>
                      <a:moveTo>
                        <a:pt x="37024" y="37461"/>
                      </a:moveTo>
                      <a:lnTo>
                        <a:pt x="37024" y="37461"/>
                      </a:lnTo>
                      <a:cubicBezTo>
                        <a:pt x="36922" y="37537"/>
                        <a:pt x="36820" y="37613"/>
                        <a:pt x="36704" y="37659"/>
                      </a:cubicBezTo>
                      <a:lnTo>
                        <a:pt x="36704" y="37659"/>
                      </a:lnTo>
                      <a:cubicBezTo>
                        <a:pt x="36806" y="37589"/>
                        <a:pt x="36913" y="37522"/>
                        <a:pt x="37024" y="37461"/>
                      </a:cubicBezTo>
                      <a:close/>
                      <a:moveTo>
                        <a:pt x="36508" y="37806"/>
                      </a:moveTo>
                      <a:lnTo>
                        <a:pt x="36508" y="37806"/>
                      </a:lnTo>
                      <a:cubicBezTo>
                        <a:pt x="36390" y="37959"/>
                        <a:pt x="36308" y="38032"/>
                        <a:pt x="36226" y="38059"/>
                      </a:cubicBezTo>
                      <a:cubicBezTo>
                        <a:pt x="36315" y="37970"/>
                        <a:pt x="36409" y="37885"/>
                        <a:pt x="36508" y="37806"/>
                      </a:cubicBezTo>
                      <a:close/>
                      <a:moveTo>
                        <a:pt x="22207" y="38185"/>
                      </a:moveTo>
                      <a:cubicBezTo>
                        <a:pt x="22229" y="38185"/>
                        <a:pt x="22250" y="38188"/>
                        <a:pt x="22269" y="38192"/>
                      </a:cubicBezTo>
                      <a:lnTo>
                        <a:pt x="22135" y="38192"/>
                      </a:lnTo>
                      <a:cubicBezTo>
                        <a:pt x="22161" y="38187"/>
                        <a:pt x="22185" y="38185"/>
                        <a:pt x="22207" y="38185"/>
                      </a:cubicBezTo>
                      <a:close/>
                      <a:moveTo>
                        <a:pt x="18809" y="38329"/>
                      </a:moveTo>
                      <a:cubicBezTo>
                        <a:pt x="18812" y="38329"/>
                        <a:pt x="18814" y="38329"/>
                        <a:pt x="18817" y="38329"/>
                      </a:cubicBezTo>
                      <a:lnTo>
                        <a:pt x="18817" y="38329"/>
                      </a:lnTo>
                      <a:lnTo>
                        <a:pt x="18612" y="38391"/>
                      </a:lnTo>
                      <a:cubicBezTo>
                        <a:pt x="18699" y="38348"/>
                        <a:pt x="18760" y="38329"/>
                        <a:pt x="18809" y="38329"/>
                      </a:cubicBezTo>
                      <a:close/>
                      <a:moveTo>
                        <a:pt x="22430" y="38301"/>
                      </a:moveTo>
                      <a:cubicBezTo>
                        <a:pt x="22453" y="38328"/>
                        <a:pt x="22476" y="38358"/>
                        <a:pt x="22500" y="38391"/>
                      </a:cubicBezTo>
                      <a:cubicBezTo>
                        <a:pt x="22470" y="38361"/>
                        <a:pt x="22447" y="38331"/>
                        <a:pt x="22430" y="38301"/>
                      </a:cubicBezTo>
                      <a:close/>
                      <a:moveTo>
                        <a:pt x="18969" y="38429"/>
                      </a:moveTo>
                      <a:cubicBezTo>
                        <a:pt x="19012" y="38483"/>
                        <a:pt x="19061" y="38553"/>
                        <a:pt x="19143" y="38624"/>
                      </a:cubicBezTo>
                      <a:cubicBezTo>
                        <a:pt x="19057" y="38581"/>
                        <a:pt x="18999" y="38510"/>
                        <a:pt x="18969" y="38429"/>
                      </a:cubicBezTo>
                      <a:close/>
                      <a:moveTo>
                        <a:pt x="23535" y="39076"/>
                      </a:moveTo>
                      <a:lnTo>
                        <a:pt x="23497" y="39089"/>
                      </a:lnTo>
                      <a:cubicBezTo>
                        <a:pt x="23511" y="39082"/>
                        <a:pt x="23524" y="39078"/>
                        <a:pt x="23535" y="39076"/>
                      </a:cubicBezTo>
                      <a:close/>
                      <a:moveTo>
                        <a:pt x="28648" y="39056"/>
                      </a:moveTo>
                      <a:cubicBezTo>
                        <a:pt x="28678" y="39056"/>
                        <a:pt x="28708" y="39083"/>
                        <a:pt x="28738" y="39137"/>
                      </a:cubicBezTo>
                      <a:lnTo>
                        <a:pt x="28738" y="39137"/>
                      </a:lnTo>
                      <a:cubicBezTo>
                        <a:pt x="28697" y="39116"/>
                        <a:pt x="28664" y="39088"/>
                        <a:pt x="28648" y="39056"/>
                      </a:cubicBezTo>
                      <a:close/>
                      <a:moveTo>
                        <a:pt x="29045" y="39125"/>
                      </a:moveTo>
                      <a:lnTo>
                        <a:pt x="29045" y="39125"/>
                      </a:lnTo>
                      <a:cubicBezTo>
                        <a:pt x="29012" y="39161"/>
                        <a:pt x="28960" y="39177"/>
                        <a:pt x="28903" y="39177"/>
                      </a:cubicBezTo>
                      <a:cubicBezTo>
                        <a:pt x="28859" y="39177"/>
                        <a:pt x="28812" y="39167"/>
                        <a:pt x="28771" y="39151"/>
                      </a:cubicBezTo>
                      <a:lnTo>
                        <a:pt x="28771" y="39151"/>
                      </a:lnTo>
                      <a:cubicBezTo>
                        <a:pt x="28787" y="39149"/>
                        <a:pt x="28805" y="39148"/>
                        <a:pt x="28822" y="39148"/>
                      </a:cubicBezTo>
                      <a:cubicBezTo>
                        <a:pt x="28862" y="39148"/>
                        <a:pt x="28903" y="39152"/>
                        <a:pt x="28940" y="39152"/>
                      </a:cubicBezTo>
                      <a:cubicBezTo>
                        <a:pt x="28982" y="39152"/>
                        <a:pt x="29020" y="39147"/>
                        <a:pt x="29045" y="39125"/>
                      </a:cubicBezTo>
                      <a:close/>
                      <a:moveTo>
                        <a:pt x="25998" y="39161"/>
                      </a:moveTo>
                      <a:lnTo>
                        <a:pt x="25998" y="39161"/>
                      </a:lnTo>
                      <a:cubicBezTo>
                        <a:pt x="25896" y="39176"/>
                        <a:pt x="25793" y="39189"/>
                        <a:pt x="25691" y="39189"/>
                      </a:cubicBezTo>
                      <a:cubicBezTo>
                        <a:pt x="25800" y="39180"/>
                        <a:pt x="25902" y="39168"/>
                        <a:pt x="25998" y="39161"/>
                      </a:cubicBezTo>
                      <a:close/>
                      <a:moveTo>
                        <a:pt x="23629" y="39140"/>
                      </a:moveTo>
                      <a:lnTo>
                        <a:pt x="23629" y="39140"/>
                      </a:lnTo>
                      <a:cubicBezTo>
                        <a:pt x="23645" y="39165"/>
                        <a:pt x="23660" y="39194"/>
                        <a:pt x="23678" y="39216"/>
                      </a:cubicBezTo>
                      <a:lnTo>
                        <a:pt x="23678" y="39216"/>
                      </a:lnTo>
                      <a:cubicBezTo>
                        <a:pt x="23659" y="39196"/>
                        <a:pt x="23643" y="39170"/>
                        <a:pt x="23629" y="39140"/>
                      </a:cubicBezTo>
                      <a:close/>
                      <a:moveTo>
                        <a:pt x="29081" y="39255"/>
                      </a:moveTo>
                      <a:cubicBezTo>
                        <a:pt x="28975" y="39255"/>
                        <a:pt x="28875" y="39255"/>
                        <a:pt x="28777" y="39258"/>
                      </a:cubicBezTo>
                      <a:lnTo>
                        <a:pt x="28777" y="39258"/>
                      </a:lnTo>
                      <a:lnTo>
                        <a:pt x="28815" y="39255"/>
                      </a:lnTo>
                      <a:close/>
                      <a:moveTo>
                        <a:pt x="26407" y="39196"/>
                      </a:moveTo>
                      <a:cubicBezTo>
                        <a:pt x="26493" y="39226"/>
                        <a:pt x="26575" y="39276"/>
                        <a:pt x="26654" y="39355"/>
                      </a:cubicBezTo>
                      <a:cubicBezTo>
                        <a:pt x="26541" y="39327"/>
                        <a:pt x="26451" y="39274"/>
                        <a:pt x="26407" y="39196"/>
                      </a:cubicBezTo>
                      <a:close/>
                      <a:moveTo>
                        <a:pt x="24527" y="39521"/>
                      </a:moveTo>
                      <a:cubicBezTo>
                        <a:pt x="24494" y="39721"/>
                        <a:pt x="24428" y="39721"/>
                        <a:pt x="24328" y="39721"/>
                      </a:cubicBezTo>
                      <a:cubicBezTo>
                        <a:pt x="24428" y="39721"/>
                        <a:pt x="24494" y="39687"/>
                        <a:pt x="24527" y="39521"/>
                      </a:cubicBezTo>
                      <a:close/>
                      <a:moveTo>
                        <a:pt x="21669" y="39852"/>
                      </a:moveTo>
                      <a:cubicBezTo>
                        <a:pt x="21685" y="39930"/>
                        <a:pt x="21727" y="39999"/>
                        <a:pt x="21783" y="40043"/>
                      </a:cubicBezTo>
                      <a:lnTo>
                        <a:pt x="21783" y="40043"/>
                      </a:lnTo>
                      <a:lnTo>
                        <a:pt x="21669" y="39986"/>
                      </a:lnTo>
                      <a:lnTo>
                        <a:pt x="21669" y="39852"/>
                      </a:lnTo>
                      <a:close/>
                      <a:moveTo>
                        <a:pt x="19298" y="1"/>
                      </a:moveTo>
                      <a:cubicBezTo>
                        <a:pt x="17308" y="1"/>
                        <a:pt x="14841" y="927"/>
                        <a:pt x="13228" y="1966"/>
                      </a:cubicBezTo>
                      <a:cubicBezTo>
                        <a:pt x="14158" y="1734"/>
                        <a:pt x="14923" y="1202"/>
                        <a:pt x="15787" y="1036"/>
                      </a:cubicBezTo>
                      <a:lnTo>
                        <a:pt x="15787" y="1036"/>
                      </a:lnTo>
                      <a:cubicBezTo>
                        <a:pt x="16451" y="1567"/>
                        <a:pt x="12762" y="2697"/>
                        <a:pt x="12596" y="3229"/>
                      </a:cubicBezTo>
                      <a:cubicBezTo>
                        <a:pt x="11566" y="4392"/>
                        <a:pt x="5850" y="8513"/>
                        <a:pt x="7977" y="8879"/>
                      </a:cubicBezTo>
                      <a:cubicBezTo>
                        <a:pt x="6946" y="10175"/>
                        <a:pt x="6082" y="11604"/>
                        <a:pt x="5451" y="13133"/>
                      </a:cubicBezTo>
                      <a:cubicBezTo>
                        <a:pt x="5204" y="13573"/>
                        <a:pt x="4411" y="13899"/>
                        <a:pt x="4388" y="14468"/>
                      </a:cubicBezTo>
                      <a:lnTo>
                        <a:pt x="4388" y="14468"/>
                      </a:lnTo>
                      <a:cubicBezTo>
                        <a:pt x="4381" y="14424"/>
                        <a:pt x="4379" y="14377"/>
                        <a:pt x="4387" y="14329"/>
                      </a:cubicBezTo>
                      <a:lnTo>
                        <a:pt x="4387" y="14329"/>
                      </a:lnTo>
                      <a:cubicBezTo>
                        <a:pt x="4316" y="14401"/>
                        <a:pt x="4261" y="14611"/>
                        <a:pt x="4199" y="14611"/>
                      </a:cubicBezTo>
                      <a:cubicBezTo>
                        <a:pt x="4175" y="14611"/>
                        <a:pt x="4149" y="14579"/>
                        <a:pt x="4121" y="14496"/>
                      </a:cubicBezTo>
                      <a:cubicBezTo>
                        <a:pt x="3951" y="14347"/>
                        <a:pt x="3828" y="14287"/>
                        <a:pt x="3734" y="14287"/>
                      </a:cubicBezTo>
                      <a:cubicBezTo>
                        <a:pt x="3390" y="14287"/>
                        <a:pt x="3450" y="15096"/>
                        <a:pt x="3058" y="15227"/>
                      </a:cubicBezTo>
                      <a:cubicBezTo>
                        <a:pt x="3031" y="15238"/>
                        <a:pt x="3000" y="15241"/>
                        <a:pt x="2967" y="15241"/>
                      </a:cubicBezTo>
                      <a:cubicBezTo>
                        <a:pt x="2893" y="15241"/>
                        <a:pt x="2808" y="15222"/>
                        <a:pt x="2730" y="15222"/>
                      </a:cubicBezTo>
                      <a:cubicBezTo>
                        <a:pt x="2630" y="15222"/>
                        <a:pt x="2540" y="15253"/>
                        <a:pt x="2493" y="15393"/>
                      </a:cubicBezTo>
                      <a:cubicBezTo>
                        <a:pt x="1795" y="15725"/>
                        <a:pt x="1197" y="17088"/>
                        <a:pt x="1130" y="17753"/>
                      </a:cubicBezTo>
                      <a:cubicBezTo>
                        <a:pt x="1496" y="18384"/>
                        <a:pt x="133" y="19082"/>
                        <a:pt x="831" y="19248"/>
                      </a:cubicBezTo>
                      <a:cubicBezTo>
                        <a:pt x="931" y="19713"/>
                        <a:pt x="864" y="20179"/>
                        <a:pt x="732" y="20611"/>
                      </a:cubicBezTo>
                      <a:cubicBezTo>
                        <a:pt x="1263" y="21143"/>
                        <a:pt x="0" y="20810"/>
                        <a:pt x="1197" y="21973"/>
                      </a:cubicBezTo>
                      <a:cubicBezTo>
                        <a:pt x="1729" y="23934"/>
                        <a:pt x="2194" y="26294"/>
                        <a:pt x="3523" y="28255"/>
                      </a:cubicBezTo>
                      <a:lnTo>
                        <a:pt x="3357" y="28055"/>
                      </a:lnTo>
                      <a:lnTo>
                        <a:pt x="3357" y="28055"/>
                      </a:lnTo>
                      <a:cubicBezTo>
                        <a:pt x="3324" y="28554"/>
                        <a:pt x="3789" y="28753"/>
                        <a:pt x="4055" y="29052"/>
                      </a:cubicBezTo>
                      <a:cubicBezTo>
                        <a:pt x="3922" y="29218"/>
                        <a:pt x="4088" y="29318"/>
                        <a:pt x="4188" y="29318"/>
                      </a:cubicBezTo>
                      <a:cubicBezTo>
                        <a:pt x="4208" y="29325"/>
                        <a:pt x="4223" y="29328"/>
                        <a:pt x="4236" y="29328"/>
                      </a:cubicBezTo>
                      <a:cubicBezTo>
                        <a:pt x="4345" y="29328"/>
                        <a:pt x="4171" y="29086"/>
                        <a:pt x="4321" y="29086"/>
                      </a:cubicBezTo>
                      <a:cubicBezTo>
                        <a:pt x="4753" y="30016"/>
                        <a:pt x="5351" y="30814"/>
                        <a:pt x="6149" y="31445"/>
                      </a:cubicBezTo>
                      <a:cubicBezTo>
                        <a:pt x="6248" y="32110"/>
                        <a:pt x="6847" y="32376"/>
                        <a:pt x="7312" y="32841"/>
                      </a:cubicBezTo>
                      <a:cubicBezTo>
                        <a:pt x="7975" y="33331"/>
                        <a:pt x="8414" y="34598"/>
                        <a:pt x="9278" y="34598"/>
                      </a:cubicBezTo>
                      <a:cubicBezTo>
                        <a:pt x="9410" y="34598"/>
                        <a:pt x="9551" y="34569"/>
                        <a:pt x="9705" y="34503"/>
                      </a:cubicBezTo>
                      <a:cubicBezTo>
                        <a:pt x="9838" y="35001"/>
                        <a:pt x="10403" y="34503"/>
                        <a:pt x="9871" y="35101"/>
                      </a:cubicBezTo>
                      <a:cubicBezTo>
                        <a:pt x="9992" y="35017"/>
                        <a:pt x="10107" y="34988"/>
                        <a:pt x="10220" y="34988"/>
                      </a:cubicBezTo>
                      <a:cubicBezTo>
                        <a:pt x="10480" y="34988"/>
                        <a:pt x="10728" y="35142"/>
                        <a:pt x="10999" y="35142"/>
                      </a:cubicBezTo>
                      <a:cubicBezTo>
                        <a:pt x="11033" y="35142"/>
                        <a:pt x="11066" y="35139"/>
                        <a:pt x="11101" y="35134"/>
                      </a:cubicBezTo>
                      <a:lnTo>
                        <a:pt x="11101" y="35134"/>
                      </a:lnTo>
                      <a:cubicBezTo>
                        <a:pt x="9937" y="35433"/>
                        <a:pt x="12762" y="35965"/>
                        <a:pt x="12762" y="36497"/>
                      </a:cubicBezTo>
                      <a:cubicBezTo>
                        <a:pt x="12829" y="36829"/>
                        <a:pt x="13460" y="36696"/>
                        <a:pt x="13327" y="37029"/>
                      </a:cubicBezTo>
                      <a:cubicBezTo>
                        <a:pt x="13294" y="37128"/>
                        <a:pt x="13494" y="37261"/>
                        <a:pt x="13560" y="37261"/>
                      </a:cubicBezTo>
                      <a:cubicBezTo>
                        <a:pt x="13584" y="37267"/>
                        <a:pt x="13604" y="37270"/>
                        <a:pt x="13620" y="37270"/>
                      </a:cubicBezTo>
                      <a:cubicBezTo>
                        <a:pt x="13761" y="37270"/>
                        <a:pt x="13598" y="37053"/>
                        <a:pt x="13783" y="37053"/>
                      </a:cubicBezTo>
                      <a:cubicBezTo>
                        <a:pt x="13803" y="37053"/>
                        <a:pt x="13829" y="37056"/>
                        <a:pt x="13859" y="37062"/>
                      </a:cubicBezTo>
                      <a:cubicBezTo>
                        <a:pt x="13859" y="37229"/>
                        <a:pt x="13906" y="37303"/>
                        <a:pt x="14019" y="37303"/>
                      </a:cubicBezTo>
                      <a:cubicBezTo>
                        <a:pt x="14040" y="37303"/>
                        <a:pt x="14065" y="37300"/>
                        <a:pt x="14092" y="37294"/>
                      </a:cubicBezTo>
                      <a:cubicBezTo>
                        <a:pt x="14130" y="37485"/>
                        <a:pt x="14179" y="37556"/>
                        <a:pt x="14252" y="37556"/>
                      </a:cubicBezTo>
                      <a:cubicBezTo>
                        <a:pt x="14306" y="37556"/>
                        <a:pt x="14373" y="37517"/>
                        <a:pt x="14457" y="37461"/>
                      </a:cubicBezTo>
                      <a:cubicBezTo>
                        <a:pt x="14657" y="38358"/>
                        <a:pt x="15554" y="37992"/>
                        <a:pt x="16053" y="38591"/>
                      </a:cubicBezTo>
                      <a:cubicBezTo>
                        <a:pt x="17016" y="39654"/>
                        <a:pt x="18878" y="39654"/>
                        <a:pt x="20340" y="40219"/>
                      </a:cubicBezTo>
                      <a:cubicBezTo>
                        <a:pt x="20732" y="40271"/>
                        <a:pt x="21001" y="40468"/>
                        <a:pt x="21325" y="40468"/>
                      </a:cubicBezTo>
                      <a:cubicBezTo>
                        <a:pt x="21413" y="40468"/>
                        <a:pt x="21504" y="40454"/>
                        <a:pt x="21603" y="40418"/>
                      </a:cubicBezTo>
                      <a:cubicBezTo>
                        <a:pt x="22064" y="40580"/>
                        <a:pt x="22557" y="40645"/>
                        <a:pt x="23064" y="40645"/>
                      </a:cubicBezTo>
                      <a:cubicBezTo>
                        <a:pt x="24019" y="40645"/>
                        <a:pt x="25023" y="40413"/>
                        <a:pt x="25956" y="40153"/>
                      </a:cubicBezTo>
                      <a:lnTo>
                        <a:pt x="25956" y="40153"/>
                      </a:lnTo>
                      <a:cubicBezTo>
                        <a:pt x="26355" y="40252"/>
                        <a:pt x="25890" y="40319"/>
                        <a:pt x="25923" y="40485"/>
                      </a:cubicBezTo>
                      <a:cubicBezTo>
                        <a:pt x="25999" y="40517"/>
                        <a:pt x="26141" y="40539"/>
                        <a:pt x="26289" y="40539"/>
                      </a:cubicBezTo>
                      <a:cubicBezTo>
                        <a:pt x="26598" y="40539"/>
                        <a:pt x="26934" y="40444"/>
                        <a:pt x="26754" y="40153"/>
                      </a:cubicBezTo>
                      <a:lnTo>
                        <a:pt x="26754" y="40153"/>
                      </a:lnTo>
                      <a:cubicBezTo>
                        <a:pt x="26912" y="40378"/>
                        <a:pt x="27178" y="40512"/>
                        <a:pt x="27446" y="40512"/>
                      </a:cubicBezTo>
                      <a:cubicBezTo>
                        <a:pt x="27573" y="40512"/>
                        <a:pt x="27700" y="40482"/>
                        <a:pt x="27818" y="40418"/>
                      </a:cubicBezTo>
                      <a:cubicBezTo>
                        <a:pt x="26355" y="39787"/>
                        <a:pt x="29313" y="39721"/>
                        <a:pt x="30044" y="39521"/>
                      </a:cubicBezTo>
                      <a:cubicBezTo>
                        <a:pt x="30217" y="39636"/>
                        <a:pt x="30374" y="39683"/>
                        <a:pt x="30520" y="39683"/>
                      </a:cubicBezTo>
                      <a:cubicBezTo>
                        <a:pt x="30826" y="39683"/>
                        <a:pt x="31085" y="39479"/>
                        <a:pt x="31339" y="39271"/>
                      </a:cubicBezTo>
                      <a:lnTo>
                        <a:pt x="31339" y="39271"/>
                      </a:lnTo>
                      <a:cubicBezTo>
                        <a:pt x="31277" y="39339"/>
                        <a:pt x="31222" y="39412"/>
                        <a:pt x="31174" y="39488"/>
                      </a:cubicBezTo>
                      <a:cubicBezTo>
                        <a:pt x="34465" y="38159"/>
                        <a:pt x="38619" y="38657"/>
                        <a:pt x="40812" y="35467"/>
                      </a:cubicBezTo>
                      <a:cubicBezTo>
                        <a:pt x="41211" y="35267"/>
                        <a:pt x="41809" y="35201"/>
                        <a:pt x="41710" y="34569"/>
                      </a:cubicBezTo>
                      <a:cubicBezTo>
                        <a:pt x="42108" y="34370"/>
                        <a:pt x="42241" y="33572"/>
                        <a:pt x="42474" y="33140"/>
                      </a:cubicBezTo>
                      <a:cubicBezTo>
                        <a:pt x="42474" y="33173"/>
                        <a:pt x="42474" y="33173"/>
                        <a:pt x="42474" y="33207"/>
                      </a:cubicBezTo>
                      <a:cubicBezTo>
                        <a:pt x="43105" y="32110"/>
                        <a:pt x="43637" y="30947"/>
                        <a:pt x="44136" y="29783"/>
                      </a:cubicBezTo>
                      <a:cubicBezTo>
                        <a:pt x="46329" y="25962"/>
                        <a:pt x="46562" y="21442"/>
                        <a:pt x="46362" y="17121"/>
                      </a:cubicBezTo>
                      <a:cubicBezTo>
                        <a:pt x="46396" y="10740"/>
                        <a:pt x="40812" y="6353"/>
                        <a:pt x="36027" y="3096"/>
                      </a:cubicBezTo>
                      <a:lnTo>
                        <a:pt x="36159" y="3096"/>
                      </a:lnTo>
                      <a:cubicBezTo>
                        <a:pt x="31806" y="404"/>
                        <a:pt x="25092" y="205"/>
                        <a:pt x="20506" y="138"/>
                      </a:cubicBezTo>
                      <a:cubicBezTo>
                        <a:pt x="20135" y="44"/>
                        <a:pt x="19728" y="1"/>
                        <a:pt x="19298"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8"/>
                <p:cNvSpPr/>
                <p:nvPr/>
              </p:nvSpPr>
              <p:spPr>
                <a:xfrm>
                  <a:off x="4503750" y="5042225"/>
                  <a:ext cx="5850" cy="4200"/>
                </a:xfrm>
                <a:custGeom>
                  <a:avLst/>
                  <a:gdLst/>
                  <a:ahLst/>
                  <a:cxnLst/>
                  <a:rect l="l" t="t" r="r" b="b"/>
                  <a:pathLst>
                    <a:path w="234" h="168" extrusionOk="0">
                      <a:moveTo>
                        <a:pt x="134" y="1"/>
                      </a:moveTo>
                      <a:cubicBezTo>
                        <a:pt x="1" y="1"/>
                        <a:pt x="34" y="134"/>
                        <a:pt x="134" y="167"/>
                      </a:cubicBezTo>
                      <a:cubicBezTo>
                        <a:pt x="233" y="101"/>
                        <a:pt x="233" y="34"/>
                        <a:pt x="134"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8"/>
                <p:cNvSpPr/>
                <p:nvPr/>
              </p:nvSpPr>
              <p:spPr>
                <a:xfrm>
                  <a:off x="4443825" y="4392550"/>
                  <a:ext cx="23275" cy="23850"/>
                </a:xfrm>
                <a:custGeom>
                  <a:avLst/>
                  <a:gdLst/>
                  <a:ahLst/>
                  <a:cxnLst/>
                  <a:rect l="l" t="t" r="r" b="b"/>
                  <a:pathLst>
                    <a:path w="931" h="954" extrusionOk="0">
                      <a:moveTo>
                        <a:pt x="738" y="0"/>
                      </a:moveTo>
                      <a:cubicBezTo>
                        <a:pt x="708" y="0"/>
                        <a:pt x="665" y="10"/>
                        <a:pt x="603" y="32"/>
                      </a:cubicBezTo>
                      <a:cubicBezTo>
                        <a:pt x="302" y="379"/>
                        <a:pt x="1" y="953"/>
                        <a:pt x="139" y="953"/>
                      </a:cubicBezTo>
                      <a:cubicBezTo>
                        <a:pt x="199" y="953"/>
                        <a:pt x="342" y="845"/>
                        <a:pt x="603" y="564"/>
                      </a:cubicBezTo>
                      <a:cubicBezTo>
                        <a:pt x="517" y="419"/>
                        <a:pt x="930" y="0"/>
                        <a:pt x="738"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8"/>
                <p:cNvSpPr/>
                <p:nvPr/>
              </p:nvSpPr>
              <p:spPr>
                <a:xfrm>
                  <a:off x="4443100" y="4420750"/>
                  <a:ext cx="7500" cy="8325"/>
                </a:xfrm>
                <a:custGeom>
                  <a:avLst/>
                  <a:gdLst/>
                  <a:ahLst/>
                  <a:cxnLst/>
                  <a:rect l="l" t="t" r="r" b="b"/>
                  <a:pathLst>
                    <a:path w="300" h="333" extrusionOk="0">
                      <a:moveTo>
                        <a:pt x="267" y="1"/>
                      </a:moveTo>
                      <a:lnTo>
                        <a:pt x="267" y="1"/>
                      </a:lnTo>
                      <a:cubicBezTo>
                        <a:pt x="100" y="34"/>
                        <a:pt x="34" y="100"/>
                        <a:pt x="1" y="333"/>
                      </a:cubicBezTo>
                      <a:cubicBezTo>
                        <a:pt x="167" y="233"/>
                        <a:pt x="300" y="200"/>
                        <a:pt x="267"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8"/>
                <p:cNvSpPr/>
                <p:nvPr/>
              </p:nvSpPr>
              <p:spPr>
                <a:xfrm>
                  <a:off x="4422325" y="4458150"/>
                  <a:ext cx="6725" cy="4700"/>
                </a:xfrm>
                <a:custGeom>
                  <a:avLst/>
                  <a:gdLst/>
                  <a:ahLst/>
                  <a:cxnLst/>
                  <a:rect l="l" t="t" r="r" b="b"/>
                  <a:pathLst>
                    <a:path w="269" h="188" extrusionOk="0">
                      <a:moveTo>
                        <a:pt x="101" y="0"/>
                      </a:moveTo>
                      <a:lnTo>
                        <a:pt x="101" y="0"/>
                      </a:lnTo>
                      <a:cubicBezTo>
                        <a:pt x="67" y="33"/>
                        <a:pt x="1" y="67"/>
                        <a:pt x="1" y="100"/>
                      </a:cubicBezTo>
                      <a:cubicBezTo>
                        <a:pt x="1" y="164"/>
                        <a:pt x="26" y="188"/>
                        <a:pt x="58" y="188"/>
                      </a:cubicBezTo>
                      <a:cubicBezTo>
                        <a:pt x="141" y="188"/>
                        <a:pt x="269" y="24"/>
                        <a:pt x="101"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8"/>
                <p:cNvSpPr/>
                <p:nvPr/>
              </p:nvSpPr>
              <p:spPr>
                <a:xfrm>
                  <a:off x="4400725" y="4479950"/>
                  <a:ext cx="5350" cy="3625"/>
                </a:xfrm>
                <a:custGeom>
                  <a:avLst/>
                  <a:gdLst/>
                  <a:ahLst/>
                  <a:cxnLst/>
                  <a:rect l="l" t="t" r="r" b="b"/>
                  <a:pathLst>
                    <a:path w="214" h="145" extrusionOk="0">
                      <a:moveTo>
                        <a:pt x="172" y="1"/>
                      </a:moveTo>
                      <a:cubicBezTo>
                        <a:pt x="131" y="1"/>
                        <a:pt x="60" y="52"/>
                        <a:pt x="1" y="92"/>
                      </a:cubicBezTo>
                      <a:cubicBezTo>
                        <a:pt x="27" y="131"/>
                        <a:pt x="53" y="145"/>
                        <a:pt x="79" y="145"/>
                      </a:cubicBezTo>
                      <a:cubicBezTo>
                        <a:pt x="119" y="145"/>
                        <a:pt x="160" y="112"/>
                        <a:pt x="200" y="92"/>
                      </a:cubicBezTo>
                      <a:cubicBezTo>
                        <a:pt x="214" y="25"/>
                        <a:pt x="200" y="1"/>
                        <a:pt x="172"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8"/>
                <p:cNvSpPr/>
                <p:nvPr/>
              </p:nvSpPr>
              <p:spPr>
                <a:xfrm>
                  <a:off x="4619250" y="4286150"/>
                  <a:ext cx="9150" cy="10000"/>
                </a:xfrm>
                <a:custGeom>
                  <a:avLst/>
                  <a:gdLst/>
                  <a:ahLst/>
                  <a:cxnLst/>
                  <a:rect l="l" t="t" r="r" b="b"/>
                  <a:pathLst>
                    <a:path w="366" h="400" extrusionOk="0">
                      <a:moveTo>
                        <a:pt x="366" y="1"/>
                      </a:moveTo>
                      <a:lnTo>
                        <a:pt x="366" y="1"/>
                      </a:lnTo>
                      <a:cubicBezTo>
                        <a:pt x="167" y="67"/>
                        <a:pt x="34" y="134"/>
                        <a:pt x="0" y="399"/>
                      </a:cubicBezTo>
                      <a:cubicBezTo>
                        <a:pt x="266" y="333"/>
                        <a:pt x="366" y="233"/>
                        <a:pt x="366"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91" name="Google Shape;1091;p8"/>
            <p:cNvGrpSpPr/>
            <p:nvPr/>
          </p:nvGrpSpPr>
          <p:grpSpPr>
            <a:xfrm rot="10800000" flipH="1">
              <a:off x="8349550" y="3848426"/>
              <a:ext cx="424338" cy="323264"/>
              <a:chOff x="2213900" y="503525"/>
              <a:chExt cx="1369275" cy="1043125"/>
            </a:xfrm>
          </p:grpSpPr>
          <p:sp>
            <p:nvSpPr>
              <p:cNvPr id="1092" name="Google Shape;1092;p8"/>
              <p:cNvSpPr/>
              <p:nvPr/>
            </p:nvSpPr>
            <p:spPr>
              <a:xfrm>
                <a:off x="2213900" y="503525"/>
                <a:ext cx="1369275" cy="1043125"/>
              </a:xfrm>
              <a:custGeom>
                <a:avLst/>
                <a:gdLst/>
                <a:ahLst/>
                <a:cxnLst/>
                <a:rect l="l" t="t" r="r" b="b"/>
                <a:pathLst>
                  <a:path w="54771" h="41725" extrusionOk="0">
                    <a:moveTo>
                      <a:pt x="11962" y="12574"/>
                    </a:moveTo>
                    <a:lnTo>
                      <a:pt x="11962" y="12574"/>
                    </a:lnTo>
                    <a:cubicBezTo>
                      <a:pt x="11950" y="12618"/>
                      <a:pt x="11909" y="12685"/>
                      <a:pt x="11859" y="12727"/>
                    </a:cubicBezTo>
                    <a:lnTo>
                      <a:pt x="11859" y="12727"/>
                    </a:lnTo>
                    <a:cubicBezTo>
                      <a:pt x="11896" y="12667"/>
                      <a:pt x="11948" y="12620"/>
                      <a:pt x="11962" y="12574"/>
                    </a:cubicBezTo>
                    <a:close/>
                    <a:moveTo>
                      <a:pt x="11732" y="12751"/>
                    </a:moveTo>
                    <a:lnTo>
                      <a:pt x="11772" y="12765"/>
                    </a:lnTo>
                    <a:lnTo>
                      <a:pt x="11772" y="12765"/>
                    </a:lnTo>
                    <a:cubicBezTo>
                      <a:pt x="11759" y="12764"/>
                      <a:pt x="11745" y="12760"/>
                      <a:pt x="11732" y="12751"/>
                    </a:cubicBezTo>
                    <a:close/>
                    <a:moveTo>
                      <a:pt x="44634" y="19166"/>
                    </a:moveTo>
                    <a:cubicBezTo>
                      <a:pt x="44620" y="19205"/>
                      <a:pt x="44599" y="19242"/>
                      <a:pt x="44575" y="19274"/>
                    </a:cubicBezTo>
                    <a:lnTo>
                      <a:pt x="44575" y="19274"/>
                    </a:lnTo>
                    <a:cubicBezTo>
                      <a:pt x="44598" y="19238"/>
                      <a:pt x="44616" y="19202"/>
                      <a:pt x="44634" y="19166"/>
                    </a:cubicBezTo>
                    <a:close/>
                    <a:moveTo>
                      <a:pt x="23806" y="0"/>
                    </a:moveTo>
                    <a:cubicBezTo>
                      <a:pt x="22001" y="0"/>
                      <a:pt x="20253" y="485"/>
                      <a:pt x="18612" y="1817"/>
                    </a:cubicBezTo>
                    <a:cubicBezTo>
                      <a:pt x="14026" y="3512"/>
                      <a:pt x="12796" y="8863"/>
                      <a:pt x="10735" y="12785"/>
                    </a:cubicBezTo>
                    <a:cubicBezTo>
                      <a:pt x="6780" y="17271"/>
                      <a:pt x="1" y="23353"/>
                      <a:pt x="1995" y="29701"/>
                    </a:cubicBezTo>
                    <a:cubicBezTo>
                      <a:pt x="2560" y="30798"/>
                      <a:pt x="1928" y="32459"/>
                      <a:pt x="2393" y="33789"/>
                    </a:cubicBezTo>
                    <a:cubicBezTo>
                      <a:pt x="4454" y="35251"/>
                      <a:pt x="4687" y="37943"/>
                      <a:pt x="6913" y="39339"/>
                    </a:cubicBezTo>
                    <a:cubicBezTo>
                      <a:pt x="7276" y="39312"/>
                      <a:pt x="7616" y="39253"/>
                      <a:pt x="7931" y="39253"/>
                    </a:cubicBezTo>
                    <a:cubicBezTo>
                      <a:pt x="8395" y="39253"/>
                      <a:pt x="8803" y="39382"/>
                      <a:pt x="9140" y="39937"/>
                    </a:cubicBezTo>
                    <a:cubicBezTo>
                      <a:pt x="10799" y="41299"/>
                      <a:pt x="12814" y="41725"/>
                      <a:pt x="14908" y="41725"/>
                    </a:cubicBezTo>
                    <a:cubicBezTo>
                      <a:pt x="17515" y="41725"/>
                      <a:pt x="20245" y="41066"/>
                      <a:pt x="22567" y="40735"/>
                    </a:cubicBezTo>
                    <a:cubicBezTo>
                      <a:pt x="28383" y="38973"/>
                      <a:pt x="34531" y="40070"/>
                      <a:pt x="40447" y="38940"/>
                    </a:cubicBezTo>
                    <a:cubicBezTo>
                      <a:pt x="45598" y="37112"/>
                      <a:pt x="51315" y="35450"/>
                      <a:pt x="52976" y="29933"/>
                    </a:cubicBezTo>
                    <a:cubicBezTo>
                      <a:pt x="52411" y="28205"/>
                      <a:pt x="54405" y="27408"/>
                      <a:pt x="54638" y="25979"/>
                    </a:cubicBezTo>
                    <a:cubicBezTo>
                      <a:pt x="54705" y="24516"/>
                      <a:pt x="54239" y="23054"/>
                      <a:pt x="54306" y="21625"/>
                    </a:cubicBezTo>
                    <a:cubicBezTo>
                      <a:pt x="54771" y="20495"/>
                      <a:pt x="53375" y="19996"/>
                      <a:pt x="53375" y="18800"/>
                    </a:cubicBezTo>
                    <a:cubicBezTo>
                      <a:pt x="51747" y="10824"/>
                      <a:pt x="45897" y="4409"/>
                      <a:pt x="37921" y="3446"/>
                    </a:cubicBezTo>
                    <a:cubicBezTo>
                      <a:pt x="33365" y="3136"/>
                      <a:pt x="28398" y="0"/>
                      <a:pt x="23806"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8"/>
              <p:cNvSpPr/>
              <p:nvPr/>
            </p:nvSpPr>
            <p:spPr>
              <a:xfrm>
                <a:off x="2366250" y="635956"/>
                <a:ext cx="1021616" cy="778276"/>
              </a:xfrm>
              <a:custGeom>
                <a:avLst/>
                <a:gdLst/>
                <a:ahLst/>
                <a:cxnLst/>
                <a:rect l="l" t="t" r="r" b="b"/>
                <a:pathLst>
                  <a:path w="54771" h="41725" extrusionOk="0">
                    <a:moveTo>
                      <a:pt x="11962" y="12574"/>
                    </a:moveTo>
                    <a:lnTo>
                      <a:pt x="11962" y="12574"/>
                    </a:lnTo>
                    <a:cubicBezTo>
                      <a:pt x="11950" y="12618"/>
                      <a:pt x="11909" y="12685"/>
                      <a:pt x="11859" y="12727"/>
                    </a:cubicBezTo>
                    <a:lnTo>
                      <a:pt x="11859" y="12727"/>
                    </a:lnTo>
                    <a:cubicBezTo>
                      <a:pt x="11896" y="12667"/>
                      <a:pt x="11948" y="12620"/>
                      <a:pt x="11962" y="12574"/>
                    </a:cubicBezTo>
                    <a:close/>
                    <a:moveTo>
                      <a:pt x="11732" y="12751"/>
                    </a:moveTo>
                    <a:lnTo>
                      <a:pt x="11772" y="12765"/>
                    </a:lnTo>
                    <a:lnTo>
                      <a:pt x="11772" y="12765"/>
                    </a:lnTo>
                    <a:cubicBezTo>
                      <a:pt x="11759" y="12764"/>
                      <a:pt x="11745" y="12760"/>
                      <a:pt x="11732" y="12751"/>
                    </a:cubicBezTo>
                    <a:close/>
                    <a:moveTo>
                      <a:pt x="44634" y="19166"/>
                    </a:moveTo>
                    <a:cubicBezTo>
                      <a:pt x="44620" y="19205"/>
                      <a:pt x="44599" y="19242"/>
                      <a:pt x="44575" y="19274"/>
                    </a:cubicBezTo>
                    <a:lnTo>
                      <a:pt x="44575" y="19274"/>
                    </a:lnTo>
                    <a:cubicBezTo>
                      <a:pt x="44598" y="19238"/>
                      <a:pt x="44616" y="19202"/>
                      <a:pt x="44634" y="19166"/>
                    </a:cubicBezTo>
                    <a:close/>
                    <a:moveTo>
                      <a:pt x="23806" y="0"/>
                    </a:moveTo>
                    <a:cubicBezTo>
                      <a:pt x="22001" y="0"/>
                      <a:pt x="20253" y="485"/>
                      <a:pt x="18612" y="1817"/>
                    </a:cubicBezTo>
                    <a:cubicBezTo>
                      <a:pt x="14026" y="3512"/>
                      <a:pt x="12796" y="8863"/>
                      <a:pt x="10735" y="12785"/>
                    </a:cubicBezTo>
                    <a:cubicBezTo>
                      <a:pt x="6780" y="17271"/>
                      <a:pt x="1" y="23353"/>
                      <a:pt x="1995" y="29701"/>
                    </a:cubicBezTo>
                    <a:cubicBezTo>
                      <a:pt x="2560" y="30798"/>
                      <a:pt x="1928" y="32459"/>
                      <a:pt x="2393" y="33789"/>
                    </a:cubicBezTo>
                    <a:cubicBezTo>
                      <a:pt x="4454" y="35251"/>
                      <a:pt x="4687" y="37943"/>
                      <a:pt x="6913" y="39339"/>
                    </a:cubicBezTo>
                    <a:cubicBezTo>
                      <a:pt x="7276" y="39312"/>
                      <a:pt x="7616" y="39253"/>
                      <a:pt x="7931" y="39253"/>
                    </a:cubicBezTo>
                    <a:cubicBezTo>
                      <a:pt x="8395" y="39253"/>
                      <a:pt x="8803" y="39382"/>
                      <a:pt x="9140" y="39937"/>
                    </a:cubicBezTo>
                    <a:cubicBezTo>
                      <a:pt x="10799" y="41299"/>
                      <a:pt x="12814" y="41725"/>
                      <a:pt x="14908" y="41725"/>
                    </a:cubicBezTo>
                    <a:cubicBezTo>
                      <a:pt x="17515" y="41725"/>
                      <a:pt x="20245" y="41066"/>
                      <a:pt x="22567" y="40735"/>
                    </a:cubicBezTo>
                    <a:cubicBezTo>
                      <a:pt x="28383" y="38973"/>
                      <a:pt x="34531" y="40070"/>
                      <a:pt x="40447" y="38940"/>
                    </a:cubicBezTo>
                    <a:cubicBezTo>
                      <a:pt x="45598" y="37112"/>
                      <a:pt x="51315" y="35450"/>
                      <a:pt x="52976" y="29933"/>
                    </a:cubicBezTo>
                    <a:cubicBezTo>
                      <a:pt x="52411" y="28205"/>
                      <a:pt x="54405" y="27408"/>
                      <a:pt x="54638" y="25979"/>
                    </a:cubicBezTo>
                    <a:cubicBezTo>
                      <a:pt x="54705" y="24516"/>
                      <a:pt x="54239" y="23054"/>
                      <a:pt x="54306" y="21625"/>
                    </a:cubicBezTo>
                    <a:cubicBezTo>
                      <a:pt x="54771" y="20495"/>
                      <a:pt x="53375" y="19996"/>
                      <a:pt x="53375" y="18800"/>
                    </a:cubicBezTo>
                    <a:cubicBezTo>
                      <a:pt x="51747" y="10824"/>
                      <a:pt x="45897" y="4409"/>
                      <a:pt x="37921" y="3446"/>
                    </a:cubicBezTo>
                    <a:cubicBezTo>
                      <a:pt x="33365" y="3136"/>
                      <a:pt x="28398" y="0"/>
                      <a:pt x="23806"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4" name="Google Shape;1094;p8"/>
            <p:cNvGrpSpPr/>
            <p:nvPr/>
          </p:nvGrpSpPr>
          <p:grpSpPr>
            <a:xfrm rot="7199416" flipH="1">
              <a:off x="6111865" y="4505025"/>
              <a:ext cx="424326" cy="323255"/>
              <a:chOff x="2213900" y="503525"/>
              <a:chExt cx="1369275" cy="1043125"/>
            </a:xfrm>
          </p:grpSpPr>
          <p:sp>
            <p:nvSpPr>
              <p:cNvPr id="1095" name="Google Shape;1095;p8"/>
              <p:cNvSpPr/>
              <p:nvPr/>
            </p:nvSpPr>
            <p:spPr>
              <a:xfrm>
                <a:off x="2213900" y="503525"/>
                <a:ext cx="1369275" cy="1043125"/>
              </a:xfrm>
              <a:custGeom>
                <a:avLst/>
                <a:gdLst/>
                <a:ahLst/>
                <a:cxnLst/>
                <a:rect l="l" t="t" r="r" b="b"/>
                <a:pathLst>
                  <a:path w="54771" h="41725" extrusionOk="0">
                    <a:moveTo>
                      <a:pt x="11962" y="12574"/>
                    </a:moveTo>
                    <a:lnTo>
                      <a:pt x="11962" y="12574"/>
                    </a:lnTo>
                    <a:cubicBezTo>
                      <a:pt x="11950" y="12618"/>
                      <a:pt x="11909" y="12685"/>
                      <a:pt x="11859" y="12727"/>
                    </a:cubicBezTo>
                    <a:lnTo>
                      <a:pt x="11859" y="12727"/>
                    </a:lnTo>
                    <a:cubicBezTo>
                      <a:pt x="11896" y="12667"/>
                      <a:pt x="11948" y="12620"/>
                      <a:pt x="11962" y="12574"/>
                    </a:cubicBezTo>
                    <a:close/>
                    <a:moveTo>
                      <a:pt x="11732" y="12751"/>
                    </a:moveTo>
                    <a:lnTo>
                      <a:pt x="11772" y="12765"/>
                    </a:lnTo>
                    <a:lnTo>
                      <a:pt x="11772" y="12765"/>
                    </a:lnTo>
                    <a:cubicBezTo>
                      <a:pt x="11759" y="12764"/>
                      <a:pt x="11745" y="12760"/>
                      <a:pt x="11732" y="12751"/>
                    </a:cubicBezTo>
                    <a:close/>
                    <a:moveTo>
                      <a:pt x="44634" y="19166"/>
                    </a:moveTo>
                    <a:cubicBezTo>
                      <a:pt x="44620" y="19205"/>
                      <a:pt x="44599" y="19242"/>
                      <a:pt x="44575" y="19274"/>
                    </a:cubicBezTo>
                    <a:lnTo>
                      <a:pt x="44575" y="19274"/>
                    </a:lnTo>
                    <a:cubicBezTo>
                      <a:pt x="44598" y="19238"/>
                      <a:pt x="44616" y="19202"/>
                      <a:pt x="44634" y="19166"/>
                    </a:cubicBezTo>
                    <a:close/>
                    <a:moveTo>
                      <a:pt x="23806" y="0"/>
                    </a:moveTo>
                    <a:cubicBezTo>
                      <a:pt x="22001" y="0"/>
                      <a:pt x="20253" y="485"/>
                      <a:pt x="18612" y="1817"/>
                    </a:cubicBezTo>
                    <a:cubicBezTo>
                      <a:pt x="14026" y="3512"/>
                      <a:pt x="12796" y="8863"/>
                      <a:pt x="10735" y="12785"/>
                    </a:cubicBezTo>
                    <a:cubicBezTo>
                      <a:pt x="6780" y="17271"/>
                      <a:pt x="1" y="23353"/>
                      <a:pt x="1995" y="29701"/>
                    </a:cubicBezTo>
                    <a:cubicBezTo>
                      <a:pt x="2560" y="30798"/>
                      <a:pt x="1928" y="32459"/>
                      <a:pt x="2393" y="33789"/>
                    </a:cubicBezTo>
                    <a:cubicBezTo>
                      <a:pt x="4454" y="35251"/>
                      <a:pt x="4687" y="37943"/>
                      <a:pt x="6913" y="39339"/>
                    </a:cubicBezTo>
                    <a:cubicBezTo>
                      <a:pt x="7276" y="39312"/>
                      <a:pt x="7616" y="39253"/>
                      <a:pt x="7931" y="39253"/>
                    </a:cubicBezTo>
                    <a:cubicBezTo>
                      <a:pt x="8395" y="39253"/>
                      <a:pt x="8803" y="39382"/>
                      <a:pt x="9140" y="39937"/>
                    </a:cubicBezTo>
                    <a:cubicBezTo>
                      <a:pt x="10799" y="41299"/>
                      <a:pt x="12814" y="41725"/>
                      <a:pt x="14908" y="41725"/>
                    </a:cubicBezTo>
                    <a:cubicBezTo>
                      <a:pt x="17515" y="41725"/>
                      <a:pt x="20245" y="41066"/>
                      <a:pt x="22567" y="40735"/>
                    </a:cubicBezTo>
                    <a:cubicBezTo>
                      <a:pt x="28383" y="38973"/>
                      <a:pt x="34531" y="40070"/>
                      <a:pt x="40447" y="38940"/>
                    </a:cubicBezTo>
                    <a:cubicBezTo>
                      <a:pt x="45598" y="37112"/>
                      <a:pt x="51315" y="35450"/>
                      <a:pt x="52976" y="29933"/>
                    </a:cubicBezTo>
                    <a:cubicBezTo>
                      <a:pt x="52411" y="28205"/>
                      <a:pt x="54405" y="27408"/>
                      <a:pt x="54638" y="25979"/>
                    </a:cubicBezTo>
                    <a:cubicBezTo>
                      <a:pt x="54705" y="24516"/>
                      <a:pt x="54239" y="23054"/>
                      <a:pt x="54306" y="21625"/>
                    </a:cubicBezTo>
                    <a:cubicBezTo>
                      <a:pt x="54771" y="20495"/>
                      <a:pt x="53375" y="19996"/>
                      <a:pt x="53375" y="18800"/>
                    </a:cubicBezTo>
                    <a:cubicBezTo>
                      <a:pt x="51747" y="10824"/>
                      <a:pt x="45897" y="4409"/>
                      <a:pt x="37921" y="3446"/>
                    </a:cubicBezTo>
                    <a:cubicBezTo>
                      <a:pt x="33365" y="3136"/>
                      <a:pt x="28398" y="0"/>
                      <a:pt x="23806"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8"/>
              <p:cNvSpPr/>
              <p:nvPr/>
            </p:nvSpPr>
            <p:spPr>
              <a:xfrm>
                <a:off x="2366250" y="635956"/>
                <a:ext cx="1021616" cy="778276"/>
              </a:xfrm>
              <a:custGeom>
                <a:avLst/>
                <a:gdLst/>
                <a:ahLst/>
                <a:cxnLst/>
                <a:rect l="l" t="t" r="r" b="b"/>
                <a:pathLst>
                  <a:path w="54771" h="41725" extrusionOk="0">
                    <a:moveTo>
                      <a:pt x="11962" y="12574"/>
                    </a:moveTo>
                    <a:lnTo>
                      <a:pt x="11962" y="12574"/>
                    </a:lnTo>
                    <a:cubicBezTo>
                      <a:pt x="11950" y="12618"/>
                      <a:pt x="11909" y="12685"/>
                      <a:pt x="11859" y="12727"/>
                    </a:cubicBezTo>
                    <a:lnTo>
                      <a:pt x="11859" y="12727"/>
                    </a:lnTo>
                    <a:cubicBezTo>
                      <a:pt x="11896" y="12667"/>
                      <a:pt x="11948" y="12620"/>
                      <a:pt x="11962" y="12574"/>
                    </a:cubicBezTo>
                    <a:close/>
                    <a:moveTo>
                      <a:pt x="11732" y="12751"/>
                    </a:moveTo>
                    <a:lnTo>
                      <a:pt x="11772" y="12765"/>
                    </a:lnTo>
                    <a:lnTo>
                      <a:pt x="11772" y="12765"/>
                    </a:lnTo>
                    <a:cubicBezTo>
                      <a:pt x="11759" y="12764"/>
                      <a:pt x="11745" y="12760"/>
                      <a:pt x="11732" y="12751"/>
                    </a:cubicBezTo>
                    <a:close/>
                    <a:moveTo>
                      <a:pt x="44634" y="19166"/>
                    </a:moveTo>
                    <a:cubicBezTo>
                      <a:pt x="44620" y="19205"/>
                      <a:pt x="44599" y="19242"/>
                      <a:pt x="44575" y="19274"/>
                    </a:cubicBezTo>
                    <a:lnTo>
                      <a:pt x="44575" y="19274"/>
                    </a:lnTo>
                    <a:cubicBezTo>
                      <a:pt x="44598" y="19238"/>
                      <a:pt x="44616" y="19202"/>
                      <a:pt x="44634" y="19166"/>
                    </a:cubicBezTo>
                    <a:close/>
                    <a:moveTo>
                      <a:pt x="23806" y="0"/>
                    </a:moveTo>
                    <a:cubicBezTo>
                      <a:pt x="22001" y="0"/>
                      <a:pt x="20253" y="485"/>
                      <a:pt x="18612" y="1817"/>
                    </a:cubicBezTo>
                    <a:cubicBezTo>
                      <a:pt x="14026" y="3512"/>
                      <a:pt x="12796" y="8863"/>
                      <a:pt x="10735" y="12785"/>
                    </a:cubicBezTo>
                    <a:cubicBezTo>
                      <a:pt x="6780" y="17271"/>
                      <a:pt x="1" y="23353"/>
                      <a:pt x="1995" y="29701"/>
                    </a:cubicBezTo>
                    <a:cubicBezTo>
                      <a:pt x="2560" y="30798"/>
                      <a:pt x="1928" y="32459"/>
                      <a:pt x="2393" y="33789"/>
                    </a:cubicBezTo>
                    <a:cubicBezTo>
                      <a:pt x="4454" y="35251"/>
                      <a:pt x="4687" y="37943"/>
                      <a:pt x="6913" y="39339"/>
                    </a:cubicBezTo>
                    <a:cubicBezTo>
                      <a:pt x="7276" y="39312"/>
                      <a:pt x="7616" y="39253"/>
                      <a:pt x="7931" y="39253"/>
                    </a:cubicBezTo>
                    <a:cubicBezTo>
                      <a:pt x="8395" y="39253"/>
                      <a:pt x="8803" y="39382"/>
                      <a:pt x="9140" y="39937"/>
                    </a:cubicBezTo>
                    <a:cubicBezTo>
                      <a:pt x="10799" y="41299"/>
                      <a:pt x="12814" y="41725"/>
                      <a:pt x="14908" y="41725"/>
                    </a:cubicBezTo>
                    <a:cubicBezTo>
                      <a:pt x="17515" y="41725"/>
                      <a:pt x="20245" y="41066"/>
                      <a:pt x="22567" y="40735"/>
                    </a:cubicBezTo>
                    <a:cubicBezTo>
                      <a:pt x="28383" y="38973"/>
                      <a:pt x="34531" y="40070"/>
                      <a:pt x="40447" y="38940"/>
                    </a:cubicBezTo>
                    <a:cubicBezTo>
                      <a:pt x="45598" y="37112"/>
                      <a:pt x="51315" y="35450"/>
                      <a:pt x="52976" y="29933"/>
                    </a:cubicBezTo>
                    <a:cubicBezTo>
                      <a:pt x="52411" y="28205"/>
                      <a:pt x="54405" y="27408"/>
                      <a:pt x="54638" y="25979"/>
                    </a:cubicBezTo>
                    <a:cubicBezTo>
                      <a:pt x="54705" y="24516"/>
                      <a:pt x="54239" y="23054"/>
                      <a:pt x="54306" y="21625"/>
                    </a:cubicBezTo>
                    <a:cubicBezTo>
                      <a:pt x="54771" y="20495"/>
                      <a:pt x="53375" y="19996"/>
                      <a:pt x="53375" y="18800"/>
                    </a:cubicBezTo>
                    <a:cubicBezTo>
                      <a:pt x="51747" y="10824"/>
                      <a:pt x="45897" y="4409"/>
                      <a:pt x="37921" y="3446"/>
                    </a:cubicBezTo>
                    <a:cubicBezTo>
                      <a:pt x="33365" y="3136"/>
                      <a:pt x="28398" y="0"/>
                      <a:pt x="23806"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8"/>
            <p:cNvGrpSpPr/>
            <p:nvPr/>
          </p:nvGrpSpPr>
          <p:grpSpPr>
            <a:xfrm>
              <a:off x="7341996" y="1071187"/>
              <a:ext cx="424423" cy="381701"/>
              <a:chOff x="882850" y="2647922"/>
              <a:chExt cx="1064250" cy="957125"/>
            </a:xfrm>
          </p:grpSpPr>
          <p:grpSp>
            <p:nvGrpSpPr>
              <p:cNvPr id="1098" name="Google Shape;1098;p8"/>
              <p:cNvGrpSpPr/>
              <p:nvPr/>
            </p:nvGrpSpPr>
            <p:grpSpPr>
              <a:xfrm>
                <a:off x="882850" y="2647922"/>
                <a:ext cx="1064250" cy="957125"/>
                <a:chOff x="6069100" y="3009725"/>
                <a:chExt cx="1064250" cy="957125"/>
              </a:xfrm>
            </p:grpSpPr>
            <p:sp>
              <p:nvSpPr>
                <p:cNvPr id="1099" name="Google Shape;1099;p8"/>
                <p:cNvSpPr/>
                <p:nvPr/>
              </p:nvSpPr>
              <p:spPr>
                <a:xfrm>
                  <a:off x="6178775" y="3741950"/>
                  <a:ext cx="25" cy="25"/>
                </a:xfrm>
                <a:custGeom>
                  <a:avLst/>
                  <a:gdLst/>
                  <a:ahLst/>
                  <a:cxnLst/>
                  <a:rect l="l" t="t" r="r" b="b"/>
                  <a:pathLst>
                    <a:path w="1" h="1" extrusionOk="0">
                      <a:moveTo>
                        <a:pt x="0" y="0"/>
                      </a:move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8"/>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1" name="Google Shape;1101;p8"/>
              <p:cNvGrpSpPr/>
              <p:nvPr/>
            </p:nvGrpSpPr>
            <p:grpSpPr>
              <a:xfrm rot="10800000">
                <a:off x="1008698" y="2761102"/>
                <a:ext cx="812555" cy="730765"/>
                <a:chOff x="6069100" y="3009725"/>
                <a:chExt cx="1064250" cy="957125"/>
              </a:xfrm>
            </p:grpSpPr>
            <p:sp>
              <p:nvSpPr>
                <p:cNvPr id="1102" name="Google Shape;1102;p8"/>
                <p:cNvSpPr/>
                <p:nvPr/>
              </p:nvSpPr>
              <p:spPr>
                <a:xfrm>
                  <a:off x="6178775" y="3741950"/>
                  <a:ext cx="25" cy="25"/>
                </a:xfrm>
                <a:custGeom>
                  <a:avLst/>
                  <a:gdLst/>
                  <a:ahLst/>
                  <a:cxnLst/>
                  <a:rect l="l" t="t" r="r" b="b"/>
                  <a:pathLst>
                    <a:path w="1" h="1" extrusionOk="0">
                      <a:moveTo>
                        <a:pt x="0" y="0"/>
                      </a:move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8"/>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04" name="Google Shape;1104;p8"/>
            <p:cNvGrpSpPr/>
            <p:nvPr/>
          </p:nvGrpSpPr>
          <p:grpSpPr>
            <a:xfrm>
              <a:off x="5248025" y="235792"/>
              <a:ext cx="424347" cy="431480"/>
              <a:chOff x="4023775" y="1855149"/>
              <a:chExt cx="1174825" cy="1194575"/>
            </a:xfrm>
          </p:grpSpPr>
          <p:grpSp>
            <p:nvGrpSpPr>
              <p:cNvPr id="1105" name="Google Shape;1105;p8"/>
              <p:cNvGrpSpPr/>
              <p:nvPr/>
            </p:nvGrpSpPr>
            <p:grpSpPr>
              <a:xfrm>
                <a:off x="4023775" y="1855149"/>
                <a:ext cx="1174825" cy="1194575"/>
                <a:chOff x="4023775" y="1778925"/>
                <a:chExt cx="1174825" cy="1194575"/>
              </a:xfrm>
            </p:grpSpPr>
            <p:sp>
              <p:nvSpPr>
                <p:cNvPr id="1106" name="Google Shape;1106;p8"/>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8"/>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8"/>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8"/>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8"/>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8"/>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2" name="Google Shape;1112;p8"/>
              <p:cNvGrpSpPr/>
              <p:nvPr/>
            </p:nvGrpSpPr>
            <p:grpSpPr>
              <a:xfrm rot="10800000">
                <a:off x="4212099" y="2046639"/>
                <a:ext cx="798176" cy="811594"/>
                <a:chOff x="4023775" y="1778925"/>
                <a:chExt cx="1174825" cy="1194575"/>
              </a:xfrm>
            </p:grpSpPr>
            <p:sp>
              <p:nvSpPr>
                <p:cNvPr id="1113" name="Google Shape;1113;p8"/>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8"/>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8"/>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8"/>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8"/>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8"/>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19" name="Google Shape;1119;p8"/>
            <p:cNvGrpSpPr/>
            <p:nvPr/>
          </p:nvGrpSpPr>
          <p:grpSpPr>
            <a:xfrm>
              <a:off x="8479534" y="2908792"/>
              <a:ext cx="424347" cy="431480"/>
              <a:chOff x="4023775" y="1855149"/>
              <a:chExt cx="1174825" cy="1194575"/>
            </a:xfrm>
          </p:grpSpPr>
          <p:grpSp>
            <p:nvGrpSpPr>
              <p:cNvPr id="1120" name="Google Shape;1120;p8"/>
              <p:cNvGrpSpPr/>
              <p:nvPr/>
            </p:nvGrpSpPr>
            <p:grpSpPr>
              <a:xfrm>
                <a:off x="4023775" y="1855149"/>
                <a:ext cx="1174825" cy="1194575"/>
                <a:chOff x="4023775" y="1778925"/>
                <a:chExt cx="1174825" cy="1194575"/>
              </a:xfrm>
            </p:grpSpPr>
            <p:sp>
              <p:nvSpPr>
                <p:cNvPr id="1121" name="Google Shape;1121;p8"/>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8"/>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8"/>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8"/>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8"/>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8"/>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7" name="Google Shape;1127;p8"/>
              <p:cNvGrpSpPr/>
              <p:nvPr/>
            </p:nvGrpSpPr>
            <p:grpSpPr>
              <a:xfrm rot="10800000">
                <a:off x="4212099" y="2046639"/>
                <a:ext cx="798176" cy="811594"/>
                <a:chOff x="4023775" y="1778925"/>
                <a:chExt cx="1174825" cy="1194575"/>
              </a:xfrm>
            </p:grpSpPr>
            <p:sp>
              <p:nvSpPr>
                <p:cNvPr id="1128" name="Google Shape;1128;p8"/>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8"/>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8"/>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8"/>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8"/>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8"/>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extLst>
      <p:ext uri="{BB962C8B-B14F-4D97-AF65-F5344CB8AC3E}">
        <p14:creationId xmlns:p14="http://schemas.microsoft.com/office/powerpoint/2010/main" val="4222443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3"/>
        <p:cNvGrpSpPr/>
        <p:nvPr/>
      </p:nvGrpSpPr>
      <p:grpSpPr>
        <a:xfrm>
          <a:off x="0" y="0"/>
          <a:ext cx="0" cy="0"/>
          <a:chOff x="0" y="0"/>
          <a:chExt cx="0" cy="0"/>
        </a:xfrm>
      </p:grpSpPr>
      <p:grpSp>
        <p:nvGrpSpPr>
          <p:cNvPr id="254" name="Google Shape;254;p3"/>
          <p:cNvGrpSpPr/>
          <p:nvPr/>
        </p:nvGrpSpPr>
        <p:grpSpPr>
          <a:xfrm>
            <a:off x="216161" y="135780"/>
            <a:ext cx="8711677" cy="4871941"/>
            <a:chOff x="216161" y="135780"/>
            <a:chExt cx="8711677" cy="4871941"/>
          </a:xfrm>
        </p:grpSpPr>
        <p:grpSp>
          <p:nvGrpSpPr>
            <p:cNvPr id="255" name="Google Shape;255;p3"/>
            <p:cNvGrpSpPr/>
            <p:nvPr/>
          </p:nvGrpSpPr>
          <p:grpSpPr>
            <a:xfrm rot="10800000" flipH="1">
              <a:off x="8447545" y="2576960"/>
              <a:ext cx="424423" cy="381701"/>
              <a:chOff x="882850" y="2647922"/>
              <a:chExt cx="1064250" cy="957125"/>
            </a:xfrm>
          </p:grpSpPr>
          <p:grpSp>
            <p:nvGrpSpPr>
              <p:cNvPr id="256" name="Google Shape;256;p3"/>
              <p:cNvGrpSpPr/>
              <p:nvPr/>
            </p:nvGrpSpPr>
            <p:grpSpPr>
              <a:xfrm>
                <a:off x="882850" y="2647922"/>
                <a:ext cx="1064250" cy="957125"/>
                <a:chOff x="6069100" y="3009725"/>
                <a:chExt cx="1064250" cy="957125"/>
              </a:xfrm>
            </p:grpSpPr>
            <p:sp>
              <p:nvSpPr>
                <p:cNvPr id="257" name="Google Shape;257;p3"/>
                <p:cNvSpPr/>
                <p:nvPr/>
              </p:nvSpPr>
              <p:spPr>
                <a:xfrm>
                  <a:off x="6178775" y="3741950"/>
                  <a:ext cx="25" cy="25"/>
                </a:xfrm>
                <a:custGeom>
                  <a:avLst/>
                  <a:gdLst/>
                  <a:ahLst/>
                  <a:cxnLst/>
                  <a:rect l="l" t="t" r="r" b="b"/>
                  <a:pathLst>
                    <a:path w="1" h="1" extrusionOk="0">
                      <a:moveTo>
                        <a:pt x="0" y="0"/>
                      </a:move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3"/>
              <p:cNvGrpSpPr/>
              <p:nvPr/>
            </p:nvGrpSpPr>
            <p:grpSpPr>
              <a:xfrm rot="10800000">
                <a:off x="1008698" y="2761102"/>
                <a:ext cx="812555" cy="730765"/>
                <a:chOff x="6069100" y="3009725"/>
                <a:chExt cx="1064250" cy="957125"/>
              </a:xfrm>
            </p:grpSpPr>
            <p:sp>
              <p:nvSpPr>
                <p:cNvPr id="260" name="Google Shape;260;p3"/>
                <p:cNvSpPr/>
                <p:nvPr/>
              </p:nvSpPr>
              <p:spPr>
                <a:xfrm>
                  <a:off x="6178775" y="3741950"/>
                  <a:ext cx="25" cy="25"/>
                </a:xfrm>
                <a:custGeom>
                  <a:avLst/>
                  <a:gdLst/>
                  <a:ahLst/>
                  <a:cxnLst/>
                  <a:rect l="l" t="t" r="r" b="b"/>
                  <a:pathLst>
                    <a:path w="1" h="1" extrusionOk="0">
                      <a:moveTo>
                        <a:pt x="0" y="0"/>
                      </a:move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2" name="Google Shape;262;p3"/>
            <p:cNvGrpSpPr/>
            <p:nvPr/>
          </p:nvGrpSpPr>
          <p:grpSpPr>
            <a:xfrm rot="10800000" flipH="1">
              <a:off x="6321708" y="4565392"/>
              <a:ext cx="424423" cy="381701"/>
              <a:chOff x="882850" y="2647922"/>
              <a:chExt cx="1064250" cy="957125"/>
            </a:xfrm>
          </p:grpSpPr>
          <p:grpSp>
            <p:nvGrpSpPr>
              <p:cNvPr id="263" name="Google Shape;263;p3"/>
              <p:cNvGrpSpPr/>
              <p:nvPr/>
            </p:nvGrpSpPr>
            <p:grpSpPr>
              <a:xfrm>
                <a:off x="882850" y="2647922"/>
                <a:ext cx="1064250" cy="957125"/>
                <a:chOff x="6069100" y="3009725"/>
                <a:chExt cx="1064250" cy="957125"/>
              </a:xfrm>
            </p:grpSpPr>
            <p:sp>
              <p:nvSpPr>
                <p:cNvPr id="264" name="Google Shape;264;p3"/>
                <p:cNvSpPr/>
                <p:nvPr/>
              </p:nvSpPr>
              <p:spPr>
                <a:xfrm>
                  <a:off x="6178775" y="3741950"/>
                  <a:ext cx="25" cy="25"/>
                </a:xfrm>
                <a:custGeom>
                  <a:avLst/>
                  <a:gdLst/>
                  <a:ahLst/>
                  <a:cxnLst/>
                  <a:rect l="l" t="t" r="r" b="b"/>
                  <a:pathLst>
                    <a:path w="1" h="1" extrusionOk="0">
                      <a:moveTo>
                        <a:pt x="0" y="0"/>
                      </a:move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3"/>
              <p:cNvGrpSpPr/>
              <p:nvPr/>
            </p:nvGrpSpPr>
            <p:grpSpPr>
              <a:xfrm rot="10800000">
                <a:off x="1008698" y="2761102"/>
                <a:ext cx="812555" cy="730765"/>
                <a:chOff x="6069100" y="3009725"/>
                <a:chExt cx="1064250" cy="957125"/>
              </a:xfrm>
            </p:grpSpPr>
            <p:sp>
              <p:nvSpPr>
                <p:cNvPr id="267" name="Google Shape;267;p3"/>
                <p:cNvSpPr/>
                <p:nvPr/>
              </p:nvSpPr>
              <p:spPr>
                <a:xfrm>
                  <a:off x="6178775" y="3741950"/>
                  <a:ext cx="25" cy="25"/>
                </a:xfrm>
                <a:custGeom>
                  <a:avLst/>
                  <a:gdLst/>
                  <a:ahLst/>
                  <a:cxnLst/>
                  <a:rect l="l" t="t" r="r" b="b"/>
                  <a:pathLst>
                    <a:path w="1" h="1" extrusionOk="0">
                      <a:moveTo>
                        <a:pt x="0" y="0"/>
                      </a:move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9" name="Google Shape;269;p3"/>
            <p:cNvGrpSpPr/>
            <p:nvPr/>
          </p:nvGrpSpPr>
          <p:grpSpPr>
            <a:xfrm rot="10800000" flipH="1">
              <a:off x="6948722" y="3909091"/>
              <a:ext cx="424347" cy="431480"/>
              <a:chOff x="4023775" y="1855149"/>
              <a:chExt cx="1174825" cy="1194575"/>
            </a:xfrm>
          </p:grpSpPr>
          <p:grpSp>
            <p:nvGrpSpPr>
              <p:cNvPr id="270" name="Google Shape;270;p3"/>
              <p:cNvGrpSpPr/>
              <p:nvPr/>
            </p:nvGrpSpPr>
            <p:grpSpPr>
              <a:xfrm>
                <a:off x="4023775" y="1855149"/>
                <a:ext cx="1174825" cy="1194575"/>
                <a:chOff x="4023775" y="1778925"/>
                <a:chExt cx="1174825" cy="1194575"/>
              </a:xfrm>
            </p:grpSpPr>
            <p:sp>
              <p:nvSpPr>
                <p:cNvPr id="271" name="Google Shape;271;p3"/>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 name="Google Shape;277;p3"/>
              <p:cNvGrpSpPr/>
              <p:nvPr/>
            </p:nvGrpSpPr>
            <p:grpSpPr>
              <a:xfrm rot="10800000">
                <a:off x="4212099" y="2046639"/>
                <a:ext cx="798176" cy="811594"/>
                <a:chOff x="4023775" y="1778925"/>
                <a:chExt cx="1174825" cy="1194575"/>
              </a:xfrm>
            </p:grpSpPr>
            <p:sp>
              <p:nvSpPr>
                <p:cNvPr id="278" name="Google Shape;278;p3"/>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4151667" y="1982309"/>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4" name="Google Shape;284;p3"/>
            <p:cNvGrpSpPr/>
            <p:nvPr/>
          </p:nvGrpSpPr>
          <p:grpSpPr>
            <a:xfrm rot="10800000" flipH="1">
              <a:off x="8503492" y="3909094"/>
              <a:ext cx="424347" cy="431480"/>
              <a:chOff x="4023775" y="1855149"/>
              <a:chExt cx="1174825" cy="1194575"/>
            </a:xfrm>
          </p:grpSpPr>
          <p:grpSp>
            <p:nvGrpSpPr>
              <p:cNvPr id="285" name="Google Shape;285;p3"/>
              <p:cNvGrpSpPr/>
              <p:nvPr/>
            </p:nvGrpSpPr>
            <p:grpSpPr>
              <a:xfrm>
                <a:off x="4023775" y="1855149"/>
                <a:ext cx="1174825" cy="1194575"/>
                <a:chOff x="4023775" y="1778925"/>
                <a:chExt cx="1174825" cy="1194575"/>
              </a:xfrm>
            </p:grpSpPr>
            <p:sp>
              <p:nvSpPr>
                <p:cNvPr id="286" name="Google Shape;286;p3"/>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92;p3"/>
              <p:cNvGrpSpPr/>
              <p:nvPr/>
            </p:nvGrpSpPr>
            <p:grpSpPr>
              <a:xfrm rot="10800000">
                <a:off x="4212099" y="2046639"/>
                <a:ext cx="798176" cy="811594"/>
                <a:chOff x="4023775" y="1778925"/>
                <a:chExt cx="1174825" cy="1194575"/>
              </a:xfrm>
            </p:grpSpPr>
            <p:sp>
              <p:nvSpPr>
                <p:cNvPr id="293" name="Google Shape;293;p3"/>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9" name="Google Shape;299;p3"/>
            <p:cNvGrpSpPr/>
            <p:nvPr/>
          </p:nvGrpSpPr>
          <p:grpSpPr>
            <a:xfrm rot="9000258" flipH="1">
              <a:off x="7678169" y="4588369"/>
              <a:ext cx="424377" cy="335756"/>
              <a:chOff x="4414850" y="3021000"/>
              <a:chExt cx="1302400" cy="1030425"/>
            </a:xfrm>
          </p:grpSpPr>
          <p:sp>
            <p:nvSpPr>
              <p:cNvPr id="300" name="Google Shape;300;p3"/>
              <p:cNvSpPr/>
              <p:nvPr/>
            </p:nvSpPr>
            <p:spPr>
              <a:xfrm>
                <a:off x="4414850" y="3021000"/>
                <a:ext cx="1302400" cy="1030425"/>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rot="10799469">
                <a:off x="4644599" y="3202812"/>
                <a:ext cx="842913" cy="666788"/>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302;p3"/>
            <p:cNvGrpSpPr/>
            <p:nvPr/>
          </p:nvGrpSpPr>
          <p:grpSpPr>
            <a:xfrm rot="10800000" flipH="1">
              <a:off x="7567526" y="135780"/>
              <a:ext cx="424322" cy="335712"/>
              <a:chOff x="4414850" y="3021000"/>
              <a:chExt cx="1302400" cy="1030425"/>
            </a:xfrm>
          </p:grpSpPr>
          <p:sp>
            <p:nvSpPr>
              <p:cNvPr id="303" name="Google Shape;303;p3"/>
              <p:cNvSpPr/>
              <p:nvPr/>
            </p:nvSpPr>
            <p:spPr>
              <a:xfrm>
                <a:off x="4414850" y="3021000"/>
                <a:ext cx="1302400" cy="1030425"/>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rot="10799469">
                <a:off x="4644599" y="3202812"/>
                <a:ext cx="842913" cy="666788"/>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3"/>
            <p:cNvGrpSpPr/>
            <p:nvPr/>
          </p:nvGrpSpPr>
          <p:grpSpPr>
            <a:xfrm rot="10800000" flipH="1">
              <a:off x="8236210" y="943883"/>
              <a:ext cx="424413" cy="370488"/>
              <a:chOff x="2133000" y="1731619"/>
              <a:chExt cx="1164050" cy="1016150"/>
            </a:xfrm>
          </p:grpSpPr>
          <p:grpSp>
            <p:nvGrpSpPr>
              <p:cNvPr id="306" name="Google Shape;306;p3"/>
              <p:cNvGrpSpPr/>
              <p:nvPr/>
            </p:nvGrpSpPr>
            <p:grpSpPr>
              <a:xfrm>
                <a:off x="2133000" y="1731619"/>
                <a:ext cx="1164050" cy="1016150"/>
                <a:chOff x="4286075" y="4175525"/>
                <a:chExt cx="1164050" cy="1016150"/>
              </a:xfrm>
            </p:grpSpPr>
            <p:sp>
              <p:nvSpPr>
                <p:cNvPr id="307" name="Google Shape;307;p3"/>
                <p:cNvSpPr/>
                <p:nvPr/>
              </p:nvSpPr>
              <p:spPr>
                <a:xfrm>
                  <a:off x="4286075" y="4175525"/>
                  <a:ext cx="1164050" cy="1016150"/>
                </a:xfrm>
                <a:custGeom>
                  <a:avLst/>
                  <a:gdLst/>
                  <a:ahLst/>
                  <a:cxnLst/>
                  <a:rect l="l" t="t" r="r" b="b"/>
                  <a:pathLst>
                    <a:path w="46562" h="40646" extrusionOk="0">
                      <a:moveTo>
                        <a:pt x="18080" y="637"/>
                      </a:moveTo>
                      <a:cubicBezTo>
                        <a:pt x="18031" y="686"/>
                        <a:pt x="17965" y="716"/>
                        <a:pt x="17893" y="729"/>
                      </a:cubicBezTo>
                      <a:lnTo>
                        <a:pt x="17893" y="729"/>
                      </a:lnTo>
                      <a:cubicBezTo>
                        <a:pt x="17956" y="693"/>
                        <a:pt x="18022" y="659"/>
                        <a:pt x="18080" y="637"/>
                      </a:cubicBezTo>
                      <a:close/>
                      <a:moveTo>
                        <a:pt x="19609" y="836"/>
                      </a:moveTo>
                      <a:cubicBezTo>
                        <a:pt x="19716" y="836"/>
                        <a:pt x="19815" y="866"/>
                        <a:pt x="19912" y="906"/>
                      </a:cubicBezTo>
                      <a:lnTo>
                        <a:pt x="19912" y="906"/>
                      </a:lnTo>
                      <a:cubicBezTo>
                        <a:pt x="19816" y="874"/>
                        <a:pt x="19716" y="852"/>
                        <a:pt x="19609" y="836"/>
                      </a:cubicBezTo>
                      <a:close/>
                      <a:moveTo>
                        <a:pt x="20163" y="1021"/>
                      </a:moveTo>
                      <a:cubicBezTo>
                        <a:pt x="20251" y="1059"/>
                        <a:pt x="20342" y="1091"/>
                        <a:pt x="20440" y="1102"/>
                      </a:cubicBezTo>
                      <a:cubicBezTo>
                        <a:pt x="20373" y="1102"/>
                        <a:pt x="20307" y="1102"/>
                        <a:pt x="20240" y="1069"/>
                      </a:cubicBezTo>
                      <a:cubicBezTo>
                        <a:pt x="20214" y="1052"/>
                        <a:pt x="20189" y="1036"/>
                        <a:pt x="20163" y="1021"/>
                      </a:cubicBezTo>
                      <a:close/>
                      <a:moveTo>
                        <a:pt x="20164" y="1426"/>
                      </a:moveTo>
                      <a:cubicBezTo>
                        <a:pt x="20137" y="1482"/>
                        <a:pt x="20089" y="1524"/>
                        <a:pt x="20033" y="1538"/>
                      </a:cubicBezTo>
                      <a:lnTo>
                        <a:pt x="20033" y="1538"/>
                      </a:lnTo>
                      <a:cubicBezTo>
                        <a:pt x="20079" y="1515"/>
                        <a:pt x="20115" y="1459"/>
                        <a:pt x="20164" y="1426"/>
                      </a:cubicBezTo>
                      <a:close/>
                      <a:moveTo>
                        <a:pt x="17681" y="2332"/>
                      </a:moveTo>
                      <a:cubicBezTo>
                        <a:pt x="17681" y="2352"/>
                        <a:pt x="17681" y="2371"/>
                        <a:pt x="17681" y="2398"/>
                      </a:cubicBezTo>
                      <a:lnTo>
                        <a:pt x="17681" y="2398"/>
                      </a:lnTo>
                      <a:cubicBezTo>
                        <a:pt x="17672" y="2355"/>
                        <a:pt x="17641" y="2341"/>
                        <a:pt x="17600" y="2341"/>
                      </a:cubicBezTo>
                      <a:cubicBezTo>
                        <a:pt x="17518" y="2341"/>
                        <a:pt x="17394" y="2398"/>
                        <a:pt x="17316" y="2398"/>
                      </a:cubicBezTo>
                      <a:cubicBezTo>
                        <a:pt x="17448" y="2365"/>
                        <a:pt x="17548" y="2332"/>
                        <a:pt x="17681" y="2332"/>
                      </a:cubicBezTo>
                      <a:close/>
                      <a:moveTo>
                        <a:pt x="16451" y="2897"/>
                      </a:moveTo>
                      <a:cubicBezTo>
                        <a:pt x="16388" y="2928"/>
                        <a:pt x="16317" y="2960"/>
                        <a:pt x="16246" y="2988"/>
                      </a:cubicBezTo>
                      <a:lnTo>
                        <a:pt x="16246" y="2988"/>
                      </a:lnTo>
                      <a:cubicBezTo>
                        <a:pt x="16310" y="2954"/>
                        <a:pt x="16378" y="2924"/>
                        <a:pt x="16451" y="2897"/>
                      </a:cubicBezTo>
                      <a:close/>
                      <a:moveTo>
                        <a:pt x="14258" y="2864"/>
                      </a:moveTo>
                      <a:cubicBezTo>
                        <a:pt x="14059" y="2997"/>
                        <a:pt x="13826" y="3096"/>
                        <a:pt x="13593" y="3163"/>
                      </a:cubicBezTo>
                      <a:cubicBezTo>
                        <a:pt x="13826" y="3096"/>
                        <a:pt x="14025" y="2997"/>
                        <a:pt x="14225" y="2864"/>
                      </a:cubicBezTo>
                      <a:close/>
                      <a:moveTo>
                        <a:pt x="13228" y="3163"/>
                      </a:moveTo>
                      <a:cubicBezTo>
                        <a:pt x="13245" y="3163"/>
                        <a:pt x="13235" y="3181"/>
                        <a:pt x="13217" y="3198"/>
                      </a:cubicBezTo>
                      <a:lnTo>
                        <a:pt x="13217" y="3198"/>
                      </a:lnTo>
                      <a:cubicBezTo>
                        <a:pt x="13223" y="3187"/>
                        <a:pt x="13228" y="3175"/>
                        <a:pt x="13228" y="3163"/>
                      </a:cubicBezTo>
                      <a:close/>
                      <a:moveTo>
                        <a:pt x="15989" y="3169"/>
                      </a:moveTo>
                      <a:cubicBezTo>
                        <a:pt x="15952" y="3243"/>
                        <a:pt x="15895" y="3312"/>
                        <a:pt x="15820" y="3362"/>
                      </a:cubicBezTo>
                      <a:cubicBezTo>
                        <a:pt x="15873" y="3288"/>
                        <a:pt x="15929" y="3225"/>
                        <a:pt x="15989" y="3169"/>
                      </a:cubicBezTo>
                      <a:close/>
                      <a:moveTo>
                        <a:pt x="13361" y="3229"/>
                      </a:moveTo>
                      <a:cubicBezTo>
                        <a:pt x="13306" y="3392"/>
                        <a:pt x="13142" y="3532"/>
                        <a:pt x="13137" y="3668"/>
                      </a:cubicBezTo>
                      <a:lnTo>
                        <a:pt x="13137" y="3668"/>
                      </a:lnTo>
                      <a:cubicBezTo>
                        <a:pt x="13131" y="3509"/>
                        <a:pt x="13305" y="3369"/>
                        <a:pt x="13361" y="3229"/>
                      </a:cubicBezTo>
                      <a:close/>
                      <a:moveTo>
                        <a:pt x="12935" y="3618"/>
                      </a:moveTo>
                      <a:cubicBezTo>
                        <a:pt x="12942" y="3641"/>
                        <a:pt x="12959" y="3661"/>
                        <a:pt x="12995" y="3661"/>
                      </a:cubicBezTo>
                      <a:cubicBezTo>
                        <a:pt x="12954" y="3661"/>
                        <a:pt x="12926" y="3674"/>
                        <a:pt x="12902" y="3692"/>
                      </a:cubicBezTo>
                      <a:lnTo>
                        <a:pt x="12902" y="3692"/>
                      </a:lnTo>
                      <a:cubicBezTo>
                        <a:pt x="12919" y="3670"/>
                        <a:pt x="12930" y="3645"/>
                        <a:pt x="12935" y="3618"/>
                      </a:cubicBezTo>
                      <a:close/>
                      <a:moveTo>
                        <a:pt x="12729" y="4060"/>
                      </a:moveTo>
                      <a:lnTo>
                        <a:pt x="12729" y="4060"/>
                      </a:lnTo>
                      <a:cubicBezTo>
                        <a:pt x="12678" y="4265"/>
                        <a:pt x="12666" y="4491"/>
                        <a:pt x="12495" y="4491"/>
                      </a:cubicBezTo>
                      <a:cubicBezTo>
                        <a:pt x="12492" y="4491"/>
                        <a:pt x="12489" y="4490"/>
                        <a:pt x="12486" y="4490"/>
                      </a:cubicBezTo>
                      <a:lnTo>
                        <a:pt x="12486" y="4490"/>
                      </a:lnTo>
                      <a:cubicBezTo>
                        <a:pt x="12635" y="4483"/>
                        <a:pt x="12654" y="4262"/>
                        <a:pt x="12729" y="4060"/>
                      </a:cubicBezTo>
                      <a:close/>
                      <a:moveTo>
                        <a:pt x="12929" y="5921"/>
                      </a:moveTo>
                      <a:cubicBezTo>
                        <a:pt x="12895" y="5954"/>
                        <a:pt x="12895" y="5954"/>
                        <a:pt x="12862" y="5954"/>
                      </a:cubicBezTo>
                      <a:lnTo>
                        <a:pt x="12862" y="5943"/>
                      </a:lnTo>
                      <a:lnTo>
                        <a:pt x="12862" y="5943"/>
                      </a:lnTo>
                      <a:cubicBezTo>
                        <a:pt x="12878" y="5930"/>
                        <a:pt x="12899" y="5921"/>
                        <a:pt x="12929" y="5921"/>
                      </a:cubicBezTo>
                      <a:close/>
                      <a:moveTo>
                        <a:pt x="10255" y="5750"/>
                      </a:moveTo>
                      <a:lnTo>
                        <a:pt x="10255" y="5750"/>
                      </a:lnTo>
                      <a:cubicBezTo>
                        <a:pt x="10178" y="5834"/>
                        <a:pt x="10100" y="5913"/>
                        <a:pt x="10016" y="5977"/>
                      </a:cubicBezTo>
                      <a:lnTo>
                        <a:pt x="10016" y="5977"/>
                      </a:lnTo>
                      <a:cubicBezTo>
                        <a:pt x="10096" y="5900"/>
                        <a:pt x="10175" y="5825"/>
                        <a:pt x="10255" y="5750"/>
                      </a:cubicBezTo>
                      <a:close/>
                      <a:moveTo>
                        <a:pt x="10678" y="6169"/>
                      </a:moveTo>
                      <a:cubicBezTo>
                        <a:pt x="10628" y="6236"/>
                        <a:pt x="10552" y="6303"/>
                        <a:pt x="10536" y="6353"/>
                      </a:cubicBezTo>
                      <a:lnTo>
                        <a:pt x="10536" y="6320"/>
                      </a:lnTo>
                      <a:cubicBezTo>
                        <a:pt x="10564" y="6277"/>
                        <a:pt x="10629" y="6223"/>
                        <a:pt x="10678" y="6169"/>
                      </a:cubicBezTo>
                      <a:close/>
                      <a:moveTo>
                        <a:pt x="10835" y="5722"/>
                      </a:moveTo>
                      <a:lnTo>
                        <a:pt x="10502" y="5988"/>
                      </a:lnTo>
                      <a:cubicBezTo>
                        <a:pt x="10303" y="6154"/>
                        <a:pt x="10104" y="6320"/>
                        <a:pt x="9937" y="6486"/>
                      </a:cubicBezTo>
                      <a:cubicBezTo>
                        <a:pt x="10203" y="6220"/>
                        <a:pt x="10502" y="5954"/>
                        <a:pt x="10835" y="5722"/>
                      </a:cubicBezTo>
                      <a:close/>
                      <a:moveTo>
                        <a:pt x="12031" y="6486"/>
                      </a:moveTo>
                      <a:lnTo>
                        <a:pt x="12031" y="6486"/>
                      </a:lnTo>
                      <a:cubicBezTo>
                        <a:pt x="12116" y="6528"/>
                        <a:pt x="12186" y="6584"/>
                        <a:pt x="12176" y="6644"/>
                      </a:cubicBezTo>
                      <a:lnTo>
                        <a:pt x="12176" y="6644"/>
                      </a:lnTo>
                      <a:cubicBezTo>
                        <a:pt x="12171" y="6584"/>
                        <a:pt x="12094" y="6528"/>
                        <a:pt x="12031" y="6486"/>
                      </a:cubicBezTo>
                      <a:close/>
                      <a:moveTo>
                        <a:pt x="15545" y="2699"/>
                      </a:moveTo>
                      <a:cubicBezTo>
                        <a:pt x="15780" y="2699"/>
                        <a:pt x="15410" y="3372"/>
                        <a:pt x="14291" y="3994"/>
                      </a:cubicBezTo>
                      <a:lnTo>
                        <a:pt x="14291" y="4027"/>
                      </a:lnTo>
                      <a:cubicBezTo>
                        <a:pt x="14456" y="3953"/>
                        <a:pt x="14578" y="3921"/>
                        <a:pt x="14661" y="3921"/>
                      </a:cubicBezTo>
                      <a:cubicBezTo>
                        <a:pt x="14913" y="3921"/>
                        <a:pt x="14807" y="4209"/>
                        <a:pt x="14457" y="4459"/>
                      </a:cubicBezTo>
                      <a:cubicBezTo>
                        <a:pt x="13826" y="4891"/>
                        <a:pt x="13261" y="5589"/>
                        <a:pt x="12463" y="5722"/>
                      </a:cubicBezTo>
                      <a:cubicBezTo>
                        <a:pt x="12663" y="5556"/>
                        <a:pt x="12895" y="5456"/>
                        <a:pt x="12962" y="5124"/>
                      </a:cubicBezTo>
                      <a:lnTo>
                        <a:pt x="12962" y="5124"/>
                      </a:lnTo>
                      <a:cubicBezTo>
                        <a:pt x="11699" y="5821"/>
                        <a:pt x="10935" y="7317"/>
                        <a:pt x="9805" y="8048"/>
                      </a:cubicBezTo>
                      <a:cubicBezTo>
                        <a:pt x="9306" y="7483"/>
                        <a:pt x="10602" y="6918"/>
                        <a:pt x="10502" y="6785"/>
                      </a:cubicBezTo>
                      <a:cubicBezTo>
                        <a:pt x="10602" y="6785"/>
                        <a:pt x="10602" y="6785"/>
                        <a:pt x="10569" y="6719"/>
                      </a:cubicBezTo>
                      <a:cubicBezTo>
                        <a:pt x="11599" y="6054"/>
                        <a:pt x="13028" y="3694"/>
                        <a:pt x="14491" y="3595"/>
                      </a:cubicBezTo>
                      <a:cubicBezTo>
                        <a:pt x="15041" y="2944"/>
                        <a:pt x="15403" y="2699"/>
                        <a:pt x="15545" y="2699"/>
                      </a:cubicBezTo>
                      <a:close/>
                      <a:moveTo>
                        <a:pt x="9738" y="8480"/>
                      </a:moveTo>
                      <a:lnTo>
                        <a:pt x="9738" y="8480"/>
                      </a:lnTo>
                      <a:cubicBezTo>
                        <a:pt x="9705" y="8580"/>
                        <a:pt x="9638" y="8646"/>
                        <a:pt x="9572" y="8646"/>
                      </a:cubicBezTo>
                      <a:cubicBezTo>
                        <a:pt x="9638" y="8613"/>
                        <a:pt x="9705" y="8547"/>
                        <a:pt x="9738" y="8480"/>
                      </a:cubicBezTo>
                      <a:close/>
                      <a:moveTo>
                        <a:pt x="8475" y="8613"/>
                      </a:moveTo>
                      <a:lnTo>
                        <a:pt x="8475" y="8646"/>
                      </a:lnTo>
                      <a:cubicBezTo>
                        <a:pt x="8442" y="8679"/>
                        <a:pt x="8409" y="8712"/>
                        <a:pt x="8376" y="8778"/>
                      </a:cubicBezTo>
                      <a:lnTo>
                        <a:pt x="8376" y="8778"/>
                      </a:lnTo>
                      <a:cubicBezTo>
                        <a:pt x="8409" y="8712"/>
                        <a:pt x="8442" y="8679"/>
                        <a:pt x="8475" y="8613"/>
                      </a:cubicBezTo>
                      <a:close/>
                      <a:moveTo>
                        <a:pt x="7977" y="9012"/>
                      </a:moveTo>
                      <a:lnTo>
                        <a:pt x="7977" y="9012"/>
                      </a:lnTo>
                      <a:cubicBezTo>
                        <a:pt x="8010" y="9045"/>
                        <a:pt x="8043" y="9078"/>
                        <a:pt x="8076" y="9145"/>
                      </a:cubicBezTo>
                      <a:cubicBezTo>
                        <a:pt x="8043" y="9112"/>
                        <a:pt x="8010" y="9045"/>
                        <a:pt x="7977" y="9012"/>
                      </a:cubicBezTo>
                      <a:close/>
                      <a:moveTo>
                        <a:pt x="17050" y="9145"/>
                      </a:moveTo>
                      <a:lnTo>
                        <a:pt x="17050" y="9145"/>
                      </a:lnTo>
                      <a:cubicBezTo>
                        <a:pt x="17263" y="9385"/>
                        <a:pt x="17219" y="9497"/>
                        <a:pt x="17021" y="9497"/>
                      </a:cubicBezTo>
                      <a:cubicBezTo>
                        <a:pt x="16973" y="9497"/>
                        <a:pt x="16915" y="9490"/>
                        <a:pt x="16850" y="9477"/>
                      </a:cubicBezTo>
                      <a:lnTo>
                        <a:pt x="16850" y="9477"/>
                      </a:lnTo>
                      <a:cubicBezTo>
                        <a:pt x="16875" y="9482"/>
                        <a:pt x="16899" y="9485"/>
                        <a:pt x="16921" y="9485"/>
                      </a:cubicBezTo>
                      <a:cubicBezTo>
                        <a:pt x="17043" y="9485"/>
                        <a:pt x="17106" y="9399"/>
                        <a:pt x="17050" y="9145"/>
                      </a:cubicBezTo>
                      <a:close/>
                      <a:moveTo>
                        <a:pt x="31871" y="9472"/>
                      </a:moveTo>
                      <a:cubicBezTo>
                        <a:pt x="31894" y="9472"/>
                        <a:pt x="31916" y="9473"/>
                        <a:pt x="31939" y="9477"/>
                      </a:cubicBezTo>
                      <a:cubicBezTo>
                        <a:pt x="31872" y="9477"/>
                        <a:pt x="31773" y="9477"/>
                        <a:pt x="31673" y="9510"/>
                      </a:cubicBezTo>
                      <a:lnTo>
                        <a:pt x="31673" y="9544"/>
                      </a:lnTo>
                      <a:lnTo>
                        <a:pt x="31468" y="9544"/>
                      </a:lnTo>
                      <a:cubicBezTo>
                        <a:pt x="31610" y="9526"/>
                        <a:pt x="31741" y="9472"/>
                        <a:pt x="31871" y="9472"/>
                      </a:cubicBezTo>
                      <a:close/>
                      <a:moveTo>
                        <a:pt x="33368" y="9643"/>
                      </a:moveTo>
                      <a:cubicBezTo>
                        <a:pt x="33600" y="9743"/>
                        <a:pt x="33634" y="9943"/>
                        <a:pt x="33767" y="10109"/>
                      </a:cubicBezTo>
                      <a:cubicBezTo>
                        <a:pt x="33700" y="10109"/>
                        <a:pt x="33567" y="10242"/>
                        <a:pt x="33501" y="10242"/>
                      </a:cubicBezTo>
                      <a:cubicBezTo>
                        <a:pt x="33733" y="10109"/>
                        <a:pt x="33600" y="9743"/>
                        <a:pt x="33368" y="9643"/>
                      </a:cubicBezTo>
                      <a:close/>
                      <a:moveTo>
                        <a:pt x="8774" y="10242"/>
                      </a:moveTo>
                      <a:lnTo>
                        <a:pt x="8243" y="11106"/>
                      </a:lnTo>
                      <a:lnTo>
                        <a:pt x="8143" y="11172"/>
                      </a:lnTo>
                      <a:cubicBezTo>
                        <a:pt x="8409" y="10873"/>
                        <a:pt x="8575" y="10541"/>
                        <a:pt x="8774" y="10242"/>
                      </a:cubicBezTo>
                      <a:close/>
                      <a:moveTo>
                        <a:pt x="6710" y="12557"/>
                      </a:moveTo>
                      <a:cubicBezTo>
                        <a:pt x="6674" y="12580"/>
                        <a:pt x="6641" y="12607"/>
                        <a:pt x="6614" y="12635"/>
                      </a:cubicBezTo>
                      <a:lnTo>
                        <a:pt x="6581" y="12668"/>
                      </a:lnTo>
                      <a:cubicBezTo>
                        <a:pt x="6615" y="12616"/>
                        <a:pt x="6658" y="12583"/>
                        <a:pt x="6710" y="12557"/>
                      </a:cubicBezTo>
                      <a:close/>
                      <a:moveTo>
                        <a:pt x="5850" y="12767"/>
                      </a:moveTo>
                      <a:cubicBezTo>
                        <a:pt x="5850" y="12799"/>
                        <a:pt x="5850" y="12801"/>
                        <a:pt x="5850" y="12828"/>
                      </a:cubicBezTo>
                      <a:lnTo>
                        <a:pt x="5850" y="12828"/>
                      </a:lnTo>
                      <a:cubicBezTo>
                        <a:pt x="5844" y="12812"/>
                        <a:pt x="5843" y="12792"/>
                        <a:pt x="5850" y="12767"/>
                      </a:cubicBezTo>
                      <a:close/>
                      <a:moveTo>
                        <a:pt x="6016" y="12867"/>
                      </a:moveTo>
                      <a:cubicBezTo>
                        <a:pt x="6005" y="12878"/>
                        <a:pt x="5979" y="12886"/>
                        <a:pt x="5951" y="12886"/>
                      </a:cubicBezTo>
                      <a:cubicBezTo>
                        <a:pt x="5926" y="12886"/>
                        <a:pt x="5900" y="12880"/>
                        <a:pt x="5880" y="12867"/>
                      </a:cubicBezTo>
                      <a:close/>
                      <a:moveTo>
                        <a:pt x="37854" y="16124"/>
                      </a:moveTo>
                      <a:cubicBezTo>
                        <a:pt x="37795" y="16183"/>
                        <a:pt x="37842" y="16296"/>
                        <a:pt x="37923" y="16296"/>
                      </a:cubicBezTo>
                      <a:lnTo>
                        <a:pt x="37923" y="16296"/>
                      </a:lnTo>
                      <a:cubicBezTo>
                        <a:pt x="37923" y="16296"/>
                        <a:pt x="37923" y="16296"/>
                        <a:pt x="37923" y="16296"/>
                      </a:cubicBezTo>
                      <a:cubicBezTo>
                        <a:pt x="37841" y="16296"/>
                        <a:pt x="37792" y="16183"/>
                        <a:pt x="37821" y="16124"/>
                      </a:cubicBezTo>
                      <a:close/>
                      <a:moveTo>
                        <a:pt x="30011" y="20877"/>
                      </a:moveTo>
                      <a:cubicBezTo>
                        <a:pt x="30011" y="20933"/>
                        <a:pt x="29947" y="20989"/>
                        <a:pt x="29880" y="21004"/>
                      </a:cubicBezTo>
                      <a:lnTo>
                        <a:pt x="29880" y="21004"/>
                      </a:lnTo>
                      <a:cubicBezTo>
                        <a:pt x="29934" y="20986"/>
                        <a:pt x="29984" y="20931"/>
                        <a:pt x="30011" y="20877"/>
                      </a:cubicBezTo>
                      <a:close/>
                      <a:moveTo>
                        <a:pt x="32105" y="23203"/>
                      </a:moveTo>
                      <a:lnTo>
                        <a:pt x="32072" y="23236"/>
                      </a:lnTo>
                      <a:lnTo>
                        <a:pt x="32038" y="23236"/>
                      </a:lnTo>
                      <a:cubicBezTo>
                        <a:pt x="32038" y="23236"/>
                        <a:pt x="32072" y="23203"/>
                        <a:pt x="32105" y="23203"/>
                      </a:cubicBezTo>
                      <a:close/>
                      <a:moveTo>
                        <a:pt x="32251" y="23187"/>
                      </a:moveTo>
                      <a:cubicBezTo>
                        <a:pt x="32366" y="23215"/>
                        <a:pt x="32476" y="23275"/>
                        <a:pt x="32570" y="23369"/>
                      </a:cubicBezTo>
                      <a:cubicBezTo>
                        <a:pt x="32537" y="23336"/>
                        <a:pt x="32537" y="23303"/>
                        <a:pt x="32537" y="23270"/>
                      </a:cubicBezTo>
                      <a:lnTo>
                        <a:pt x="32537" y="23270"/>
                      </a:lnTo>
                      <a:cubicBezTo>
                        <a:pt x="32537" y="23402"/>
                        <a:pt x="32736" y="23369"/>
                        <a:pt x="32803" y="23402"/>
                      </a:cubicBezTo>
                      <a:cubicBezTo>
                        <a:pt x="32736" y="23402"/>
                        <a:pt x="32637" y="23369"/>
                        <a:pt x="32570" y="23369"/>
                      </a:cubicBezTo>
                      <a:cubicBezTo>
                        <a:pt x="32455" y="23323"/>
                        <a:pt x="32356" y="23230"/>
                        <a:pt x="32251" y="23187"/>
                      </a:cubicBezTo>
                      <a:close/>
                      <a:moveTo>
                        <a:pt x="45698" y="24898"/>
                      </a:moveTo>
                      <a:cubicBezTo>
                        <a:pt x="45565" y="25097"/>
                        <a:pt x="45465" y="25264"/>
                        <a:pt x="45399" y="25496"/>
                      </a:cubicBezTo>
                      <a:cubicBezTo>
                        <a:pt x="45438" y="25279"/>
                        <a:pt x="45560" y="25109"/>
                        <a:pt x="45666" y="24930"/>
                      </a:cubicBezTo>
                      <a:lnTo>
                        <a:pt x="45666" y="24930"/>
                      </a:lnTo>
                      <a:lnTo>
                        <a:pt x="45698" y="24898"/>
                      </a:lnTo>
                      <a:close/>
                      <a:moveTo>
                        <a:pt x="45232" y="25862"/>
                      </a:moveTo>
                      <a:cubicBezTo>
                        <a:pt x="45166" y="26028"/>
                        <a:pt x="45199" y="26227"/>
                        <a:pt x="45299" y="26394"/>
                      </a:cubicBezTo>
                      <a:cubicBezTo>
                        <a:pt x="45133" y="26261"/>
                        <a:pt x="45199" y="26061"/>
                        <a:pt x="45199" y="25862"/>
                      </a:cubicBezTo>
                      <a:close/>
                      <a:moveTo>
                        <a:pt x="41577" y="26925"/>
                      </a:moveTo>
                      <a:cubicBezTo>
                        <a:pt x="41530" y="26937"/>
                        <a:pt x="41520" y="26969"/>
                        <a:pt x="41519" y="27009"/>
                      </a:cubicBezTo>
                      <a:lnTo>
                        <a:pt x="41519" y="27009"/>
                      </a:lnTo>
                      <a:cubicBezTo>
                        <a:pt x="41501" y="26964"/>
                        <a:pt x="41494" y="26925"/>
                        <a:pt x="41577" y="26925"/>
                      </a:cubicBezTo>
                      <a:close/>
                      <a:moveTo>
                        <a:pt x="26621" y="26992"/>
                      </a:moveTo>
                      <a:cubicBezTo>
                        <a:pt x="26821" y="27025"/>
                        <a:pt x="27020" y="27058"/>
                        <a:pt x="27219" y="27158"/>
                      </a:cubicBezTo>
                      <a:cubicBezTo>
                        <a:pt x="27020" y="27091"/>
                        <a:pt x="26821" y="27025"/>
                        <a:pt x="26588" y="26992"/>
                      </a:cubicBezTo>
                      <a:close/>
                      <a:moveTo>
                        <a:pt x="41513" y="27122"/>
                      </a:moveTo>
                      <a:cubicBezTo>
                        <a:pt x="41504" y="27163"/>
                        <a:pt x="41479" y="27202"/>
                        <a:pt x="41411" y="27224"/>
                      </a:cubicBezTo>
                      <a:cubicBezTo>
                        <a:pt x="41435" y="27199"/>
                        <a:pt x="41479" y="27156"/>
                        <a:pt x="41513" y="27122"/>
                      </a:cubicBezTo>
                      <a:close/>
                      <a:moveTo>
                        <a:pt x="4011" y="28205"/>
                      </a:moveTo>
                      <a:cubicBezTo>
                        <a:pt x="4004" y="28220"/>
                        <a:pt x="3992" y="28232"/>
                        <a:pt x="3978" y="28241"/>
                      </a:cubicBezTo>
                      <a:lnTo>
                        <a:pt x="3978" y="28241"/>
                      </a:lnTo>
                      <a:cubicBezTo>
                        <a:pt x="3990" y="28230"/>
                        <a:pt x="4001" y="28218"/>
                        <a:pt x="4011" y="28205"/>
                      </a:cubicBezTo>
                      <a:close/>
                      <a:moveTo>
                        <a:pt x="42740" y="28255"/>
                      </a:moveTo>
                      <a:cubicBezTo>
                        <a:pt x="42673" y="28321"/>
                        <a:pt x="42740" y="28421"/>
                        <a:pt x="42806" y="28421"/>
                      </a:cubicBezTo>
                      <a:cubicBezTo>
                        <a:pt x="42740" y="28421"/>
                        <a:pt x="42707" y="28388"/>
                        <a:pt x="42707" y="28321"/>
                      </a:cubicBezTo>
                      <a:cubicBezTo>
                        <a:pt x="42707" y="28288"/>
                        <a:pt x="42707" y="28255"/>
                        <a:pt x="42740" y="28255"/>
                      </a:cubicBezTo>
                      <a:close/>
                      <a:moveTo>
                        <a:pt x="29380" y="29584"/>
                      </a:moveTo>
                      <a:cubicBezTo>
                        <a:pt x="29446" y="29584"/>
                        <a:pt x="29513" y="29617"/>
                        <a:pt x="29546" y="29684"/>
                      </a:cubicBezTo>
                      <a:lnTo>
                        <a:pt x="29546" y="29717"/>
                      </a:lnTo>
                      <a:cubicBezTo>
                        <a:pt x="29546" y="29717"/>
                        <a:pt x="29546" y="29750"/>
                        <a:pt x="29513" y="29750"/>
                      </a:cubicBezTo>
                      <a:cubicBezTo>
                        <a:pt x="29579" y="29651"/>
                        <a:pt x="29446" y="29617"/>
                        <a:pt x="29380" y="29584"/>
                      </a:cubicBezTo>
                      <a:close/>
                      <a:moveTo>
                        <a:pt x="27485" y="29684"/>
                      </a:moveTo>
                      <a:cubicBezTo>
                        <a:pt x="27419" y="29783"/>
                        <a:pt x="27319" y="29817"/>
                        <a:pt x="27219" y="29850"/>
                      </a:cubicBezTo>
                      <a:cubicBezTo>
                        <a:pt x="27319" y="29817"/>
                        <a:pt x="27419" y="29750"/>
                        <a:pt x="27452" y="29684"/>
                      </a:cubicBezTo>
                      <a:close/>
                      <a:moveTo>
                        <a:pt x="28349" y="31877"/>
                      </a:moveTo>
                      <a:cubicBezTo>
                        <a:pt x="28349" y="31977"/>
                        <a:pt x="28416" y="32110"/>
                        <a:pt x="28482" y="32210"/>
                      </a:cubicBezTo>
                      <a:cubicBezTo>
                        <a:pt x="28383" y="32077"/>
                        <a:pt x="28316" y="31977"/>
                        <a:pt x="28349" y="31877"/>
                      </a:cubicBezTo>
                      <a:close/>
                      <a:moveTo>
                        <a:pt x="9107" y="33207"/>
                      </a:moveTo>
                      <a:cubicBezTo>
                        <a:pt x="9107" y="33207"/>
                        <a:pt x="9107" y="33207"/>
                        <a:pt x="9073" y="33240"/>
                      </a:cubicBezTo>
                      <a:cubicBezTo>
                        <a:pt x="9040" y="33240"/>
                        <a:pt x="9073" y="33207"/>
                        <a:pt x="9107" y="33207"/>
                      </a:cubicBezTo>
                      <a:close/>
                      <a:moveTo>
                        <a:pt x="40846" y="33971"/>
                      </a:moveTo>
                      <a:cubicBezTo>
                        <a:pt x="40818" y="33999"/>
                        <a:pt x="40766" y="34051"/>
                        <a:pt x="40710" y="34086"/>
                      </a:cubicBezTo>
                      <a:lnTo>
                        <a:pt x="40710" y="34086"/>
                      </a:lnTo>
                      <a:cubicBezTo>
                        <a:pt x="40744" y="34039"/>
                        <a:pt x="40795" y="34005"/>
                        <a:pt x="40846" y="33971"/>
                      </a:cubicBezTo>
                      <a:close/>
                      <a:moveTo>
                        <a:pt x="40679" y="34153"/>
                      </a:moveTo>
                      <a:lnTo>
                        <a:pt x="40679" y="34270"/>
                      </a:lnTo>
                      <a:cubicBezTo>
                        <a:pt x="40670" y="34224"/>
                        <a:pt x="40671" y="34186"/>
                        <a:pt x="40679" y="34153"/>
                      </a:cubicBezTo>
                      <a:close/>
                      <a:moveTo>
                        <a:pt x="31210" y="34325"/>
                      </a:moveTo>
                      <a:cubicBezTo>
                        <a:pt x="31283" y="34325"/>
                        <a:pt x="31325" y="34473"/>
                        <a:pt x="31286" y="34473"/>
                      </a:cubicBezTo>
                      <a:cubicBezTo>
                        <a:pt x="31284" y="34473"/>
                        <a:pt x="31283" y="34473"/>
                        <a:pt x="31281" y="34472"/>
                      </a:cubicBezTo>
                      <a:lnTo>
                        <a:pt x="31281" y="34472"/>
                      </a:lnTo>
                      <a:cubicBezTo>
                        <a:pt x="31293" y="34423"/>
                        <a:pt x="31249" y="34330"/>
                        <a:pt x="31204" y="34325"/>
                      </a:cubicBezTo>
                      <a:lnTo>
                        <a:pt x="31204" y="34325"/>
                      </a:lnTo>
                      <a:cubicBezTo>
                        <a:pt x="31206" y="34325"/>
                        <a:pt x="31208" y="34325"/>
                        <a:pt x="31210" y="34325"/>
                      </a:cubicBezTo>
                      <a:close/>
                      <a:moveTo>
                        <a:pt x="20639" y="34270"/>
                      </a:moveTo>
                      <a:lnTo>
                        <a:pt x="20639" y="34270"/>
                      </a:lnTo>
                      <a:cubicBezTo>
                        <a:pt x="20805" y="34270"/>
                        <a:pt x="20672" y="34436"/>
                        <a:pt x="20672" y="34536"/>
                      </a:cubicBezTo>
                      <a:lnTo>
                        <a:pt x="20639" y="34536"/>
                      </a:lnTo>
                      <a:cubicBezTo>
                        <a:pt x="20639" y="34436"/>
                        <a:pt x="20805" y="34270"/>
                        <a:pt x="20639" y="34270"/>
                      </a:cubicBezTo>
                      <a:close/>
                      <a:moveTo>
                        <a:pt x="13666" y="36498"/>
                      </a:moveTo>
                      <a:cubicBezTo>
                        <a:pt x="13667" y="36564"/>
                        <a:pt x="13584" y="36568"/>
                        <a:pt x="13527" y="36597"/>
                      </a:cubicBezTo>
                      <a:cubicBezTo>
                        <a:pt x="13584" y="36539"/>
                        <a:pt x="13666" y="36556"/>
                        <a:pt x="13666" y="36498"/>
                      </a:cubicBezTo>
                      <a:close/>
                      <a:moveTo>
                        <a:pt x="13497" y="36749"/>
                      </a:moveTo>
                      <a:cubicBezTo>
                        <a:pt x="13515" y="36763"/>
                        <a:pt x="13527" y="36788"/>
                        <a:pt x="13527" y="36829"/>
                      </a:cubicBezTo>
                      <a:cubicBezTo>
                        <a:pt x="13527" y="36803"/>
                        <a:pt x="13505" y="36776"/>
                        <a:pt x="13497" y="36749"/>
                      </a:cubicBezTo>
                      <a:close/>
                      <a:moveTo>
                        <a:pt x="15089" y="36862"/>
                      </a:moveTo>
                      <a:cubicBezTo>
                        <a:pt x="15113" y="36899"/>
                        <a:pt x="15131" y="36941"/>
                        <a:pt x="15145" y="36984"/>
                      </a:cubicBezTo>
                      <a:lnTo>
                        <a:pt x="15145" y="36984"/>
                      </a:lnTo>
                      <a:cubicBezTo>
                        <a:pt x="15128" y="36944"/>
                        <a:pt x="15109" y="36903"/>
                        <a:pt x="15089" y="36862"/>
                      </a:cubicBezTo>
                      <a:close/>
                      <a:moveTo>
                        <a:pt x="15247" y="37353"/>
                      </a:moveTo>
                      <a:cubicBezTo>
                        <a:pt x="15260" y="37380"/>
                        <a:pt x="15276" y="37406"/>
                        <a:pt x="15296" y="37428"/>
                      </a:cubicBezTo>
                      <a:lnTo>
                        <a:pt x="15296" y="37428"/>
                      </a:lnTo>
                      <a:cubicBezTo>
                        <a:pt x="15293" y="37428"/>
                        <a:pt x="15291" y="37427"/>
                        <a:pt x="15288" y="37427"/>
                      </a:cubicBezTo>
                      <a:cubicBezTo>
                        <a:pt x="15288" y="37461"/>
                        <a:pt x="15255" y="37461"/>
                        <a:pt x="15255" y="37494"/>
                      </a:cubicBezTo>
                      <a:cubicBezTo>
                        <a:pt x="15255" y="37446"/>
                        <a:pt x="15252" y="37399"/>
                        <a:pt x="15247" y="37353"/>
                      </a:cubicBezTo>
                      <a:close/>
                      <a:moveTo>
                        <a:pt x="37024" y="37461"/>
                      </a:moveTo>
                      <a:lnTo>
                        <a:pt x="37024" y="37461"/>
                      </a:lnTo>
                      <a:cubicBezTo>
                        <a:pt x="36922" y="37537"/>
                        <a:pt x="36820" y="37613"/>
                        <a:pt x="36704" y="37659"/>
                      </a:cubicBezTo>
                      <a:lnTo>
                        <a:pt x="36704" y="37659"/>
                      </a:lnTo>
                      <a:cubicBezTo>
                        <a:pt x="36806" y="37589"/>
                        <a:pt x="36913" y="37522"/>
                        <a:pt x="37024" y="37461"/>
                      </a:cubicBezTo>
                      <a:close/>
                      <a:moveTo>
                        <a:pt x="36508" y="37806"/>
                      </a:moveTo>
                      <a:lnTo>
                        <a:pt x="36508" y="37806"/>
                      </a:lnTo>
                      <a:cubicBezTo>
                        <a:pt x="36390" y="37959"/>
                        <a:pt x="36308" y="38032"/>
                        <a:pt x="36226" y="38059"/>
                      </a:cubicBezTo>
                      <a:cubicBezTo>
                        <a:pt x="36315" y="37970"/>
                        <a:pt x="36409" y="37885"/>
                        <a:pt x="36508" y="37806"/>
                      </a:cubicBezTo>
                      <a:close/>
                      <a:moveTo>
                        <a:pt x="22207" y="38185"/>
                      </a:moveTo>
                      <a:cubicBezTo>
                        <a:pt x="22229" y="38185"/>
                        <a:pt x="22250" y="38188"/>
                        <a:pt x="22269" y="38192"/>
                      </a:cubicBezTo>
                      <a:lnTo>
                        <a:pt x="22135" y="38192"/>
                      </a:lnTo>
                      <a:cubicBezTo>
                        <a:pt x="22161" y="38187"/>
                        <a:pt x="22185" y="38185"/>
                        <a:pt x="22207" y="38185"/>
                      </a:cubicBezTo>
                      <a:close/>
                      <a:moveTo>
                        <a:pt x="18809" y="38329"/>
                      </a:moveTo>
                      <a:cubicBezTo>
                        <a:pt x="18812" y="38329"/>
                        <a:pt x="18814" y="38329"/>
                        <a:pt x="18817" y="38329"/>
                      </a:cubicBezTo>
                      <a:lnTo>
                        <a:pt x="18817" y="38329"/>
                      </a:lnTo>
                      <a:lnTo>
                        <a:pt x="18612" y="38391"/>
                      </a:lnTo>
                      <a:cubicBezTo>
                        <a:pt x="18699" y="38348"/>
                        <a:pt x="18760" y="38329"/>
                        <a:pt x="18809" y="38329"/>
                      </a:cubicBezTo>
                      <a:close/>
                      <a:moveTo>
                        <a:pt x="22430" y="38301"/>
                      </a:moveTo>
                      <a:cubicBezTo>
                        <a:pt x="22453" y="38328"/>
                        <a:pt x="22476" y="38358"/>
                        <a:pt x="22500" y="38391"/>
                      </a:cubicBezTo>
                      <a:cubicBezTo>
                        <a:pt x="22470" y="38361"/>
                        <a:pt x="22447" y="38331"/>
                        <a:pt x="22430" y="38301"/>
                      </a:cubicBezTo>
                      <a:close/>
                      <a:moveTo>
                        <a:pt x="18969" y="38429"/>
                      </a:moveTo>
                      <a:cubicBezTo>
                        <a:pt x="19012" y="38483"/>
                        <a:pt x="19061" y="38553"/>
                        <a:pt x="19143" y="38624"/>
                      </a:cubicBezTo>
                      <a:cubicBezTo>
                        <a:pt x="19057" y="38581"/>
                        <a:pt x="18999" y="38510"/>
                        <a:pt x="18969" y="38429"/>
                      </a:cubicBezTo>
                      <a:close/>
                      <a:moveTo>
                        <a:pt x="23535" y="39076"/>
                      </a:moveTo>
                      <a:lnTo>
                        <a:pt x="23497" y="39089"/>
                      </a:lnTo>
                      <a:cubicBezTo>
                        <a:pt x="23511" y="39082"/>
                        <a:pt x="23524" y="39078"/>
                        <a:pt x="23535" y="39076"/>
                      </a:cubicBezTo>
                      <a:close/>
                      <a:moveTo>
                        <a:pt x="28648" y="39056"/>
                      </a:moveTo>
                      <a:cubicBezTo>
                        <a:pt x="28678" y="39056"/>
                        <a:pt x="28708" y="39083"/>
                        <a:pt x="28738" y="39137"/>
                      </a:cubicBezTo>
                      <a:lnTo>
                        <a:pt x="28738" y="39137"/>
                      </a:lnTo>
                      <a:cubicBezTo>
                        <a:pt x="28697" y="39116"/>
                        <a:pt x="28664" y="39088"/>
                        <a:pt x="28648" y="39056"/>
                      </a:cubicBezTo>
                      <a:close/>
                      <a:moveTo>
                        <a:pt x="29045" y="39125"/>
                      </a:moveTo>
                      <a:lnTo>
                        <a:pt x="29045" y="39125"/>
                      </a:lnTo>
                      <a:cubicBezTo>
                        <a:pt x="29012" y="39161"/>
                        <a:pt x="28960" y="39177"/>
                        <a:pt x="28903" y="39177"/>
                      </a:cubicBezTo>
                      <a:cubicBezTo>
                        <a:pt x="28859" y="39177"/>
                        <a:pt x="28812" y="39167"/>
                        <a:pt x="28771" y="39151"/>
                      </a:cubicBezTo>
                      <a:lnTo>
                        <a:pt x="28771" y="39151"/>
                      </a:lnTo>
                      <a:cubicBezTo>
                        <a:pt x="28787" y="39149"/>
                        <a:pt x="28805" y="39148"/>
                        <a:pt x="28822" y="39148"/>
                      </a:cubicBezTo>
                      <a:cubicBezTo>
                        <a:pt x="28862" y="39148"/>
                        <a:pt x="28903" y="39152"/>
                        <a:pt x="28940" y="39152"/>
                      </a:cubicBezTo>
                      <a:cubicBezTo>
                        <a:pt x="28982" y="39152"/>
                        <a:pt x="29020" y="39147"/>
                        <a:pt x="29045" y="39125"/>
                      </a:cubicBezTo>
                      <a:close/>
                      <a:moveTo>
                        <a:pt x="25998" y="39161"/>
                      </a:moveTo>
                      <a:lnTo>
                        <a:pt x="25998" y="39161"/>
                      </a:lnTo>
                      <a:cubicBezTo>
                        <a:pt x="25896" y="39176"/>
                        <a:pt x="25793" y="39189"/>
                        <a:pt x="25691" y="39189"/>
                      </a:cubicBezTo>
                      <a:cubicBezTo>
                        <a:pt x="25800" y="39180"/>
                        <a:pt x="25902" y="39168"/>
                        <a:pt x="25998" y="39161"/>
                      </a:cubicBezTo>
                      <a:close/>
                      <a:moveTo>
                        <a:pt x="23629" y="39140"/>
                      </a:moveTo>
                      <a:lnTo>
                        <a:pt x="23629" y="39140"/>
                      </a:lnTo>
                      <a:cubicBezTo>
                        <a:pt x="23645" y="39165"/>
                        <a:pt x="23660" y="39194"/>
                        <a:pt x="23678" y="39216"/>
                      </a:cubicBezTo>
                      <a:lnTo>
                        <a:pt x="23678" y="39216"/>
                      </a:lnTo>
                      <a:cubicBezTo>
                        <a:pt x="23659" y="39196"/>
                        <a:pt x="23643" y="39170"/>
                        <a:pt x="23629" y="39140"/>
                      </a:cubicBezTo>
                      <a:close/>
                      <a:moveTo>
                        <a:pt x="29081" y="39255"/>
                      </a:moveTo>
                      <a:cubicBezTo>
                        <a:pt x="28975" y="39255"/>
                        <a:pt x="28875" y="39255"/>
                        <a:pt x="28777" y="39258"/>
                      </a:cubicBezTo>
                      <a:lnTo>
                        <a:pt x="28777" y="39258"/>
                      </a:lnTo>
                      <a:lnTo>
                        <a:pt x="28815" y="39255"/>
                      </a:lnTo>
                      <a:close/>
                      <a:moveTo>
                        <a:pt x="26407" y="39196"/>
                      </a:moveTo>
                      <a:cubicBezTo>
                        <a:pt x="26493" y="39226"/>
                        <a:pt x="26575" y="39276"/>
                        <a:pt x="26654" y="39355"/>
                      </a:cubicBezTo>
                      <a:cubicBezTo>
                        <a:pt x="26541" y="39327"/>
                        <a:pt x="26451" y="39274"/>
                        <a:pt x="26407" y="39196"/>
                      </a:cubicBezTo>
                      <a:close/>
                      <a:moveTo>
                        <a:pt x="24527" y="39521"/>
                      </a:moveTo>
                      <a:cubicBezTo>
                        <a:pt x="24494" y="39721"/>
                        <a:pt x="24428" y="39721"/>
                        <a:pt x="24328" y="39721"/>
                      </a:cubicBezTo>
                      <a:cubicBezTo>
                        <a:pt x="24428" y="39721"/>
                        <a:pt x="24494" y="39687"/>
                        <a:pt x="24527" y="39521"/>
                      </a:cubicBezTo>
                      <a:close/>
                      <a:moveTo>
                        <a:pt x="21669" y="39852"/>
                      </a:moveTo>
                      <a:cubicBezTo>
                        <a:pt x="21685" y="39930"/>
                        <a:pt x="21727" y="39999"/>
                        <a:pt x="21783" y="40043"/>
                      </a:cubicBezTo>
                      <a:lnTo>
                        <a:pt x="21783" y="40043"/>
                      </a:lnTo>
                      <a:lnTo>
                        <a:pt x="21669" y="39986"/>
                      </a:lnTo>
                      <a:lnTo>
                        <a:pt x="21669" y="39852"/>
                      </a:lnTo>
                      <a:close/>
                      <a:moveTo>
                        <a:pt x="19298" y="1"/>
                      </a:moveTo>
                      <a:cubicBezTo>
                        <a:pt x="17308" y="1"/>
                        <a:pt x="14841" y="927"/>
                        <a:pt x="13228" y="1966"/>
                      </a:cubicBezTo>
                      <a:cubicBezTo>
                        <a:pt x="14158" y="1734"/>
                        <a:pt x="14923" y="1202"/>
                        <a:pt x="15787" y="1036"/>
                      </a:cubicBezTo>
                      <a:lnTo>
                        <a:pt x="15787" y="1036"/>
                      </a:lnTo>
                      <a:cubicBezTo>
                        <a:pt x="16451" y="1567"/>
                        <a:pt x="12762" y="2697"/>
                        <a:pt x="12596" y="3229"/>
                      </a:cubicBezTo>
                      <a:cubicBezTo>
                        <a:pt x="11566" y="4392"/>
                        <a:pt x="5850" y="8513"/>
                        <a:pt x="7977" y="8879"/>
                      </a:cubicBezTo>
                      <a:cubicBezTo>
                        <a:pt x="6946" y="10175"/>
                        <a:pt x="6082" y="11604"/>
                        <a:pt x="5451" y="13133"/>
                      </a:cubicBezTo>
                      <a:cubicBezTo>
                        <a:pt x="5204" y="13573"/>
                        <a:pt x="4411" y="13899"/>
                        <a:pt x="4388" y="14468"/>
                      </a:cubicBezTo>
                      <a:lnTo>
                        <a:pt x="4388" y="14468"/>
                      </a:lnTo>
                      <a:cubicBezTo>
                        <a:pt x="4381" y="14424"/>
                        <a:pt x="4379" y="14377"/>
                        <a:pt x="4387" y="14329"/>
                      </a:cubicBezTo>
                      <a:lnTo>
                        <a:pt x="4387" y="14329"/>
                      </a:lnTo>
                      <a:cubicBezTo>
                        <a:pt x="4316" y="14401"/>
                        <a:pt x="4261" y="14611"/>
                        <a:pt x="4199" y="14611"/>
                      </a:cubicBezTo>
                      <a:cubicBezTo>
                        <a:pt x="4175" y="14611"/>
                        <a:pt x="4149" y="14579"/>
                        <a:pt x="4121" y="14496"/>
                      </a:cubicBezTo>
                      <a:cubicBezTo>
                        <a:pt x="3951" y="14347"/>
                        <a:pt x="3828" y="14287"/>
                        <a:pt x="3734" y="14287"/>
                      </a:cubicBezTo>
                      <a:cubicBezTo>
                        <a:pt x="3390" y="14287"/>
                        <a:pt x="3450" y="15096"/>
                        <a:pt x="3058" y="15227"/>
                      </a:cubicBezTo>
                      <a:cubicBezTo>
                        <a:pt x="3031" y="15238"/>
                        <a:pt x="3000" y="15241"/>
                        <a:pt x="2967" y="15241"/>
                      </a:cubicBezTo>
                      <a:cubicBezTo>
                        <a:pt x="2893" y="15241"/>
                        <a:pt x="2808" y="15222"/>
                        <a:pt x="2730" y="15222"/>
                      </a:cubicBezTo>
                      <a:cubicBezTo>
                        <a:pt x="2630" y="15222"/>
                        <a:pt x="2540" y="15253"/>
                        <a:pt x="2493" y="15393"/>
                      </a:cubicBezTo>
                      <a:cubicBezTo>
                        <a:pt x="1795" y="15725"/>
                        <a:pt x="1197" y="17088"/>
                        <a:pt x="1130" y="17753"/>
                      </a:cubicBezTo>
                      <a:cubicBezTo>
                        <a:pt x="1496" y="18384"/>
                        <a:pt x="133" y="19082"/>
                        <a:pt x="831" y="19248"/>
                      </a:cubicBezTo>
                      <a:cubicBezTo>
                        <a:pt x="931" y="19713"/>
                        <a:pt x="864" y="20179"/>
                        <a:pt x="732" y="20611"/>
                      </a:cubicBezTo>
                      <a:cubicBezTo>
                        <a:pt x="1263" y="21143"/>
                        <a:pt x="0" y="20810"/>
                        <a:pt x="1197" y="21973"/>
                      </a:cubicBezTo>
                      <a:cubicBezTo>
                        <a:pt x="1729" y="23934"/>
                        <a:pt x="2194" y="26294"/>
                        <a:pt x="3523" y="28255"/>
                      </a:cubicBezTo>
                      <a:lnTo>
                        <a:pt x="3357" y="28055"/>
                      </a:lnTo>
                      <a:lnTo>
                        <a:pt x="3357" y="28055"/>
                      </a:lnTo>
                      <a:cubicBezTo>
                        <a:pt x="3324" y="28554"/>
                        <a:pt x="3789" y="28753"/>
                        <a:pt x="4055" y="29052"/>
                      </a:cubicBezTo>
                      <a:cubicBezTo>
                        <a:pt x="3922" y="29218"/>
                        <a:pt x="4088" y="29318"/>
                        <a:pt x="4188" y="29318"/>
                      </a:cubicBezTo>
                      <a:cubicBezTo>
                        <a:pt x="4208" y="29325"/>
                        <a:pt x="4223" y="29328"/>
                        <a:pt x="4236" y="29328"/>
                      </a:cubicBezTo>
                      <a:cubicBezTo>
                        <a:pt x="4345" y="29328"/>
                        <a:pt x="4171" y="29086"/>
                        <a:pt x="4321" y="29086"/>
                      </a:cubicBezTo>
                      <a:cubicBezTo>
                        <a:pt x="4753" y="30016"/>
                        <a:pt x="5351" y="30814"/>
                        <a:pt x="6149" y="31445"/>
                      </a:cubicBezTo>
                      <a:cubicBezTo>
                        <a:pt x="6248" y="32110"/>
                        <a:pt x="6847" y="32376"/>
                        <a:pt x="7312" y="32841"/>
                      </a:cubicBezTo>
                      <a:cubicBezTo>
                        <a:pt x="7975" y="33331"/>
                        <a:pt x="8414" y="34598"/>
                        <a:pt x="9278" y="34598"/>
                      </a:cubicBezTo>
                      <a:cubicBezTo>
                        <a:pt x="9410" y="34598"/>
                        <a:pt x="9551" y="34569"/>
                        <a:pt x="9705" y="34503"/>
                      </a:cubicBezTo>
                      <a:cubicBezTo>
                        <a:pt x="9838" y="35001"/>
                        <a:pt x="10403" y="34503"/>
                        <a:pt x="9871" y="35101"/>
                      </a:cubicBezTo>
                      <a:cubicBezTo>
                        <a:pt x="9992" y="35017"/>
                        <a:pt x="10107" y="34988"/>
                        <a:pt x="10220" y="34988"/>
                      </a:cubicBezTo>
                      <a:cubicBezTo>
                        <a:pt x="10480" y="34988"/>
                        <a:pt x="10728" y="35142"/>
                        <a:pt x="10999" y="35142"/>
                      </a:cubicBezTo>
                      <a:cubicBezTo>
                        <a:pt x="11033" y="35142"/>
                        <a:pt x="11066" y="35139"/>
                        <a:pt x="11101" y="35134"/>
                      </a:cubicBezTo>
                      <a:lnTo>
                        <a:pt x="11101" y="35134"/>
                      </a:lnTo>
                      <a:cubicBezTo>
                        <a:pt x="9937" y="35433"/>
                        <a:pt x="12762" y="35965"/>
                        <a:pt x="12762" y="36497"/>
                      </a:cubicBezTo>
                      <a:cubicBezTo>
                        <a:pt x="12829" y="36829"/>
                        <a:pt x="13460" y="36696"/>
                        <a:pt x="13327" y="37029"/>
                      </a:cubicBezTo>
                      <a:cubicBezTo>
                        <a:pt x="13294" y="37128"/>
                        <a:pt x="13494" y="37261"/>
                        <a:pt x="13560" y="37261"/>
                      </a:cubicBezTo>
                      <a:cubicBezTo>
                        <a:pt x="13584" y="37267"/>
                        <a:pt x="13604" y="37270"/>
                        <a:pt x="13620" y="37270"/>
                      </a:cubicBezTo>
                      <a:cubicBezTo>
                        <a:pt x="13761" y="37270"/>
                        <a:pt x="13598" y="37053"/>
                        <a:pt x="13783" y="37053"/>
                      </a:cubicBezTo>
                      <a:cubicBezTo>
                        <a:pt x="13803" y="37053"/>
                        <a:pt x="13829" y="37056"/>
                        <a:pt x="13859" y="37062"/>
                      </a:cubicBezTo>
                      <a:cubicBezTo>
                        <a:pt x="13859" y="37229"/>
                        <a:pt x="13906" y="37303"/>
                        <a:pt x="14019" y="37303"/>
                      </a:cubicBezTo>
                      <a:cubicBezTo>
                        <a:pt x="14040" y="37303"/>
                        <a:pt x="14065" y="37300"/>
                        <a:pt x="14092" y="37294"/>
                      </a:cubicBezTo>
                      <a:cubicBezTo>
                        <a:pt x="14130" y="37485"/>
                        <a:pt x="14179" y="37556"/>
                        <a:pt x="14252" y="37556"/>
                      </a:cubicBezTo>
                      <a:cubicBezTo>
                        <a:pt x="14306" y="37556"/>
                        <a:pt x="14373" y="37517"/>
                        <a:pt x="14457" y="37461"/>
                      </a:cubicBezTo>
                      <a:cubicBezTo>
                        <a:pt x="14657" y="38358"/>
                        <a:pt x="15554" y="37992"/>
                        <a:pt x="16053" y="38591"/>
                      </a:cubicBezTo>
                      <a:cubicBezTo>
                        <a:pt x="17016" y="39654"/>
                        <a:pt x="18878" y="39654"/>
                        <a:pt x="20340" y="40219"/>
                      </a:cubicBezTo>
                      <a:cubicBezTo>
                        <a:pt x="20732" y="40271"/>
                        <a:pt x="21001" y="40468"/>
                        <a:pt x="21325" y="40468"/>
                      </a:cubicBezTo>
                      <a:cubicBezTo>
                        <a:pt x="21413" y="40468"/>
                        <a:pt x="21504" y="40454"/>
                        <a:pt x="21603" y="40418"/>
                      </a:cubicBezTo>
                      <a:cubicBezTo>
                        <a:pt x="22064" y="40580"/>
                        <a:pt x="22557" y="40645"/>
                        <a:pt x="23064" y="40645"/>
                      </a:cubicBezTo>
                      <a:cubicBezTo>
                        <a:pt x="24019" y="40645"/>
                        <a:pt x="25023" y="40413"/>
                        <a:pt x="25956" y="40153"/>
                      </a:cubicBezTo>
                      <a:lnTo>
                        <a:pt x="25956" y="40153"/>
                      </a:lnTo>
                      <a:cubicBezTo>
                        <a:pt x="26355" y="40252"/>
                        <a:pt x="25890" y="40319"/>
                        <a:pt x="25923" y="40485"/>
                      </a:cubicBezTo>
                      <a:cubicBezTo>
                        <a:pt x="25999" y="40517"/>
                        <a:pt x="26141" y="40539"/>
                        <a:pt x="26289" y="40539"/>
                      </a:cubicBezTo>
                      <a:cubicBezTo>
                        <a:pt x="26598" y="40539"/>
                        <a:pt x="26934" y="40444"/>
                        <a:pt x="26754" y="40153"/>
                      </a:cubicBezTo>
                      <a:lnTo>
                        <a:pt x="26754" y="40153"/>
                      </a:lnTo>
                      <a:cubicBezTo>
                        <a:pt x="26912" y="40378"/>
                        <a:pt x="27178" y="40512"/>
                        <a:pt x="27446" y="40512"/>
                      </a:cubicBezTo>
                      <a:cubicBezTo>
                        <a:pt x="27573" y="40512"/>
                        <a:pt x="27700" y="40482"/>
                        <a:pt x="27818" y="40418"/>
                      </a:cubicBezTo>
                      <a:cubicBezTo>
                        <a:pt x="26355" y="39787"/>
                        <a:pt x="29313" y="39721"/>
                        <a:pt x="30044" y="39521"/>
                      </a:cubicBezTo>
                      <a:cubicBezTo>
                        <a:pt x="30217" y="39636"/>
                        <a:pt x="30374" y="39683"/>
                        <a:pt x="30520" y="39683"/>
                      </a:cubicBezTo>
                      <a:cubicBezTo>
                        <a:pt x="30826" y="39683"/>
                        <a:pt x="31085" y="39479"/>
                        <a:pt x="31339" y="39271"/>
                      </a:cubicBezTo>
                      <a:lnTo>
                        <a:pt x="31339" y="39271"/>
                      </a:lnTo>
                      <a:cubicBezTo>
                        <a:pt x="31277" y="39339"/>
                        <a:pt x="31222" y="39412"/>
                        <a:pt x="31174" y="39488"/>
                      </a:cubicBezTo>
                      <a:cubicBezTo>
                        <a:pt x="34465" y="38159"/>
                        <a:pt x="38619" y="38657"/>
                        <a:pt x="40812" y="35467"/>
                      </a:cubicBezTo>
                      <a:cubicBezTo>
                        <a:pt x="41211" y="35267"/>
                        <a:pt x="41809" y="35201"/>
                        <a:pt x="41710" y="34569"/>
                      </a:cubicBezTo>
                      <a:cubicBezTo>
                        <a:pt x="42108" y="34370"/>
                        <a:pt x="42241" y="33572"/>
                        <a:pt x="42474" y="33140"/>
                      </a:cubicBezTo>
                      <a:cubicBezTo>
                        <a:pt x="42474" y="33173"/>
                        <a:pt x="42474" y="33173"/>
                        <a:pt x="42474" y="33207"/>
                      </a:cubicBezTo>
                      <a:cubicBezTo>
                        <a:pt x="43105" y="32110"/>
                        <a:pt x="43637" y="30947"/>
                        <a:pt x="44136" y="29783"/>
                      </a:cubicBezTo>
                      <a:cubicBezTo>
                        <a:pt x="46329" y="25962"/>
                        <a:pt x="46562" y="21442"/>
                        <a:pt x="46362" y="17121"/>
                      </a:cubicBezTo>
                      <a:cubicBezTo>
                        <a:pt x="46396" y="10740"/>
                        <a:pt x="40812" y="6353"/>
                        <a:pt x="36027" y="3096"/>
                      </a:cubicBezTo>
                      <a:lnTo>
                        <a:pt x="36159" y="3096"/>
                      </a:lnTo>
                      <a:cubicBezTo>
                        <a:pt x="31806" y="404"/>
                        <a:pt x="25092" y="205"/>
                        <a:pt x="20506" y="138"/>
                      </a:cubicBezTo>
                      <a:cubicBezTo>
                        <a:pt x="20135" y="44"/>
                        <a:pt x="19728" y="1"/>
                        <a:pt x="1929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4503750" y="5042225"/>
                  <a:ext cx="5850" cy="4200"/>
                </a:xfrm>
                <a:custGeom>
                  <a:avLst/>
                  <a:gdLst/>
                  <a:ahLst/>
                  <a:cxnLst/>
                  <a:rect l="l" t="t" r="r" b="b"/>
                  <a:pathLst>
                    <a:path w="234" h="168" extrusionOk="0">
                      <a:moveTo>
                        <a:pt x="134" y="1"/>
                      </a:moveTo>
                      <a:cubicBezTo>
                        <a:pt x="1" y="1"/>
                        <a:pt x="34" y="134"/>
                        <a:pt x="134" y="167"/>
                      </a:cubicBezTo>
                      <a:cubicBezTo>
                        <a:pt x="233" y="101"/>
                        <a:pt x="233" y="34"/>
                        <a:pt x="134"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4443825" y="4392550"/>
                  <a:ext cx="23275" cy="23850"/>
                </a:xfrm>
                <a:custGeom>
                  <a:avLst/>
                  <a:gdLst/>
                  <a:ahLst/>
                  <a:cxnLst/>
                  <a:rect l="l" t="t" r="r" b="b"/>
                  <a:pathLst>
                    <a:path w="931" h="954" extrusionOk="0">
                      <a:moveTo>
                        <a:pt x="738" y="0"/>
                      </a:moveTo>
                      <a:cubicBezTo>
                        <a:pt x="708" y="0"/>
                        <a:pt x="665" y="10"/>
                        <a:pt x="603" y="32"/>
                      </a:cubicBezTo>
                      <a:cubicBezTo>
                        <a:pt x="302" y="379"/>
                        <a:pt x="1" y="953"/>
                        <a:pt x="139" y="953"/>
                      </a:cubicBezTo>
                      <a:cubicBezTo>
                        <a:pt x="199" y="953"/>
                        <a:pt x="342" y="845"/>
                        <a:pt x="603" y="564"/>
                      </a:cubicBezTo>
                      <a:cubicBezTo>
                        <a:pt x="517" y="419"/>
                        <a:pt x="930" y="0"/>
                        <a:pt x="738"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4443100" y="4420750"/>
                  <a:ext cx="7500" cy="8325"/>
                </a:xfrm>
                <a:custGeom>
                  <a:avLst/>
                  <a:gdLst/>
                  <a:ahLst/>
                  <a:cxnLst/>
                  <a:rect l="l" t="t" r="r" b="b"/>
                  <a:pathLst>
                    <a:path w="300" h="333" extrusionOk="0">
                      <a:moveTo>
                        <a:pt x="267" y="1"/>
                      </a:moveTo>
                      <a:lnTo>
                        <a:pt x="267" y="1"/>
                      </a:lnTo>
                      <a:cubicBezTo>
                        <a:pt x="100" y="34"/>
                        <a:pt x="34" y="100"/>
                        <a:pt x="1" y="333"/>
                      </a:cubicBezTo>
                      <a:cubicBezTo>
                        <a:pt x="167" y="233"/>
                        <a:pt x="300" y="200"/>
                        <a:pt x="26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4422325" y="4458150"/>
                  <a:ext cx="6725" cy="4700"/>
                </a:xfrm>
                <a:custGeom>
                  <a:avLst/>
                  <a:gdLst/>
                  <a:ahLst/>
                  <a:cxnLst/>
                  <a:rect l="l" t="t" r="r" b="b"/>
                  <a:pathLst>
                    <a:path w="269" h="188" extrusionOk="0">
                      <a:moveTo>
                        <a:pt x="101" y="0"/>
                      </a:moveTo>
                      <a:lnTo>
                        <a:pt x="101" y="0"/>
                      </a:lnTo>
                      <a:cubicBezTo>
                        <a:pt x="67" y="33"/>
                        <a:pt x="1" y="67"/>
                        <a:pt x="1" y="100"/>
                      </a:cubicBezTo>
                      <a:cubicBezTo>
                        <a:pt x="1" y="164"/>
                        <a:pt x="26" y="188"/>
                        <a:pt x="58" y="188"/>
                      </a:cubicBezTo>
                      <a:cubicBezTo>
                        <a:pt x="141" y="188"/>
                        <a:pt x="269" y="24"/>
                        <a:pt x="101"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4400725" y="4479950"/>
                  <a:ext cx="5350" cy="3625"/>
                </a:xfrm>
                <a:custGeom>
                  <a:avLst/>
                  <a:gdLst/>
                  <a:ahLst/>
                  <a:cxnLst/>
                  <a:rect l="l" t="t" r="r" b="b"/>
                  <a:pathLst>
                    <a:path w="214" h="145" extrusionOk="0">
                      <a:moveTo>
                        <a:pt x="172" y="1"/>
                      </a:moveTo>
                      <a:cubicBezTo>
                        <a:pt x="131" y="1"/>
                        <a:pt x="60" y="52"/>
                        <a:pt x="1" y="92"/>
                      </a:cubicBezTo>
                      <a:cubicBezTo>
                        <a:pt x="27" y="131"/>
                        <a:pt x="53" y="145"/>
                        <a:pt x="79" y="145"/>
                      </a:cubicBezTo>
                      <a:cubicBezTo>
                        <a:pt x="119" y="145"/>
                        <a:pt x="160" y="112"/>
                        <a:pt x="200" y="92"/>
                      </a:cubicBezTo>
                      <a:cubicBezTo>
                        <a:pt x="214" y="25"/>
                        <a:pt x="200" y="1"/>
                        <a:pt x="172"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4619250" y="4286150"/>
                  <a:ext cx="9150" cy="10000"/>
                </a:xfrm>
                <a:custGeom>
                  <a:avLst/>
                  <a:gdLst/>
                  <a:ahLst/>
                  <a:cxnLst/>
                  <a:rect l="l" t="t" r="r" b="b"/>
                  <a:pathLst>
                    <a:path w="366" h="400" extrusionOk="0">
                      <a:moveTo>
                        <a:pt x="366" y="1"/>
                      </a:moveTo>
                      <a:lnTo>
                        <a:pt x="366" y="1"/>
                      </a:lnTo>
                      <a:cubicBezTo>
                        <a:pt x="167" y="67"/>
                        <a:pt x="34" y="134"/>
                        <a:pt x="0" y="399"/>
                      </a:cubicBezTo>
                      <a:cubicBezTo>
                        <a:pt x="266" y="333"/>
                        <a:pt x="366" y="233"/>
                        <a:pt x="36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14;p3"/>
              <p:cNvGrpSpPr/>
              <p:nvPr/>
            </p:nvGrpSpPr>
            <p:grpSpPr>
              <a:xfrm rot="10800000">
                <a:off x="2292009" y="1870425"/>
                <a:ext cx="846032" cy="738538"/>
                <a:chOff x="4286075" y="4175525"/>
                <a:chExt cx="1164050" cy="1016150"/>
              </a:xfrm>
            </p:grpSpPr>
            <p:sp>
              <p:nvSpPr>
                <p:cNvPr id="315" name="Google Shape;315;p3"/>
                <p:cNvSpPr/>
                <p:nvPr/>
              </p:nvSpPr>
              <p:spPr>
                <a:xfrm>
                  <a:off x="4286075" y="4175525"/>
                  <a:ext cx="1164050" cy="1016150"/>
                </a:xfrm>
                <a:custGeom>
                  <a:avLst/>
                  <a:gdLst/>
                  <a:ahLst/>
                  <a:cxnLst/>
                  <a:rect l="l" t="t" r="r" b="b"/>
                  <a:pathLst>
                    <a:path w="46562" h="40646" extrusionOk="0">
                      <a:moveTo>
                        <a:pt x="18080" y="637"/>
                      </a:moveTo>
                      <a:cubicBezTo>
                        <a:pt x="18031" y="686"/>
                        <a:pt x="17965" y="716"/>
                        <a:pt x="17893" y="729"/>
                      </a:cubicBezTo>
                      <a:lnTo>
                        <a:pt x="17893" y="729"/>
                      </a:lnTo>
                      <a:cubicBezTo>
                        <a:pt x="17956" y="693"/>
                        <a:pt x="18022" y="659"/>
                        <a:pt x="18080" y="637"/>
                      </a:cubicBezTo>
                      <a:close/>
                      <a:moveTo>
                        <a:pt x="19609" y="836"/>
                      </a:moveTo>
                      <a:cubicBezTo>
                        <a:pt x="19716" y="836"/>
                        <a:pt x="19815" y="866"/>
                        <a:pt x="19912" y="906"/>
                      </a:cubicBezTo>
                      <a:lnTo>
                        <a:pt x="19912" y="906"/>
                      </a:lnTo>
                      <a:cubicBezTo>
                        <a:pt x="19816" y="874"/>
                        <a:pt x="19716" y="852"/>
                        <a:pt x="19609" y="836"/>
                      </a:cubicBezTo>
                      <a:close/>
                      <a:moveTo>
                        <a:pt x="20163" y="1021"/>
                      </a:moveTo>
                      <a:cubicBezTo>
                        <a:pt x="20251" y="1059"/>
                        <a:pt x="20342" y="1091"/>
                        <a:pt x="20440" y="1102"/>
                      </a:cubicBezTo>
                      <a:cubicBezTo>
                        <a:pt x="20373" y="1102"/>
                        <a:pt x="20307" y="1102"/>
                        <a:pt x="20240" y="1069"/>
                      </a:cubicBezTo>
                      <a:cubicBezTo>
                        <a:pt x="20214" y="1052"/>
                        <a:pt x="20189" y="1036"/>
                        <a:pt x="20163" y="1021"/>
                      </a:cubicBezTo>
                      <a:close/>
                      <a:moveTo>
                        <a:pt x="20164" y="1426"/>
                      </a:moveTo>
                      <a:cubicBezTo>
                        <a:pt x="20137" y="1482"/>
                        <a:pt x="20089" y="1524"/>
                        <a:pt x="20033" y="1538"/>
                      </a:cubicBezTo>
                      <a:lnTo>
                        <a:pt x="20033" y="1538"/>
                      </a:lnTo>
                      <a:cubicBezTo>
                        <a:pt x="20079" y="1515"/>
                        <a:pt x="20115" y="1459"/>
                        <a:pt x="20164" y="1426"/>
                      </a:cubicBezTo>
                      <a:close/>
                      <a:moveTo>
                        <a:pt x="17681" y="2332"/>
                      </a:moveTo>
                      <a:cubicBezTo>
                        <a:pt x="17681" y="2352"/>
                        <a:pt x="17681" y="2371"/>
                        <a:pt x="17681" y="2398"/>
                      </a:cubicBezTo>
                      <a:lnTo>
                        <a:pt x="17681" y="2398"/>
                      </a:lnTo>
                      <a:cubicBezTo>
                        <a:pt x="17672" y="2355"/>
                        <a:pt x="17641" y="2341"/>
                        <a:pt x="17600" y="2341"/>
                      </a:cubicBezTo>
                      <a:cubicBezTo>
                        <a:pt x="17518" y="2341"/>
                        <a:pt x="17394" y="2398"/>
                        <a:pt x="17316" y="2398"/>
                      </a:cubicBezTo>
                      <a:cubicBezTo>
                        <a:pt x="17448" y="2365"/>
                        <a:pt x="17548" y="2332"/>
                        <a:pt x="17681" y="2332"/>
                      </a:cubicBezTo>
                      <a:close/>
                      <a:moveTo>
                        <a:pt x="16451" y="2897"/>
                      </a:moveTo>
                      <a:cubicBezTo>
                        <a:pt x="16388" y="2928"/>
                        <a:pt x="16317" y="2960"/>
                        <a:pt x="16246" y="2988"/>
                      </a:cubicBezTo>
                      <a:lnTo>
                        <a:pt x="16246" y="2988"/>
                      </a:lnTo>
                      <a:cubicBezTo>
                        <a:pt x="16310" y="2954"/>
                        <a:pt x="16378" y="2924"/>
                        <a:pt x="16451" y="2897"/>
                      </a:cubicBezTo>
                      <a:close/>
                      <a:moveTo>
                        <a:pt x="14258" y="2864"/>
                      </a:moveTo>
                      <a:cubicBezTo>
                        <a:pt x="14059" y="2997"/>
                        <a:pt x="13826" y="3096"/>
                        <a:pt x="13593" y="3163"/>
                      </a:cubicBezTo>
                      <a:cubicBezTo>
                        <a:pt x="13826" y="3096"/>
                        <a:pt x="14025" y="2997"/>
                        <a:pt x="14225" y="2864"/>
                      </a:cubicBezTo>
                      <a:close/>
                      <a:moveTo>
                        <a:pt x="13228" y="3163"/>
                      </a:moveTo>
                      <a:cubicBezTo>
                        <a:pt x="13245" y="3163"/>
                        <a:pt x="13235" y="3181"/>
                        <a:pt x="13217" y="3198"/>
                      </a:cubicBezTo>
                      <a:lnTo>
                        <a:pt x="13217" y="3198"/>
                      </a:lnTo>
                      <a:cubicBezTo>
                        <a:pt x="13223" y="3187"/>
                        <a:pt x="13228" y="3175"/>
                        <a:pt x="13228" y="3163"/>
                      </a:cubicBezTo>
                      <a:close/>
                      <a:moveTo>
                        <a:pt x="15989" y="3169"/>
                      </a:moveTo>
                      <a:cubicBezTo>
                        <a:pt x="15952" y="3243"/>
                        <a:pt x="15895" y="3312"/>
                        <a:pt x="15820" y="3362"/>
                      </a:cubicBezTo>
                      <a:cubicBezTo>
                        <a:pt x="15873" y="3288"/>
                        <a:pt x="15929" y="3225"/>
                        <a:pt x="15989" y="3169"/>
                      </a:cubicBezTo>
                      <a:close/>
                      <a:moveTo>
                        <a:pt x="13361" y="3229"/>
                      </a:moveTo>
                      <a:cubicBezTo>
                        <a:pt x="13306" y="3392"/>
                        <a:pt x="13142" y="3532"/>
                        <a:pt x="13137" y="3668"/>
                      </a:cubicBezTo>
                      <a:lnTo>
                        <a:pt x="13137" y="3668"/>
                      </a:lnTo>
                      <a:cubicBezTo>
                        <a:pt x="13131" y="3509"/>
                        <a:pt x="13305" y="3369"/>
                        <a:pt x="13361" y="3229"/>
                      </a:cubicBezTo>
                      <a:close/>
                      <a:moveTo>
                        <a:pt x="12935" y="3618"/>
                      </a:moveTo>
                      <a:cubicBezTo>
                        <a:pt x="12942" y="3641"/>
                        <a:pt x="12959" y="3661"/>
                        <a:pt x="12995" y="3661"/>
                      </a:cubicBezTo>
                      <a:cubicBezTo>
                        <a:pt x="12954" y="3661"/>
                        <a:pt x="12926" y="3674"/>
                        <a:pt x="12902" y="3692"/>
                      </a:cubicBezTo>
                      <a:lnTo>
                        <a:pt x="12902" y="3692"/>
                      </a:lnTo>
                      <a:cubicBezTo>
                        <a:pt x="12919" y="3670"/>
                        <a:pt x="12930" y="3645"/>
                        <a:pt x="12935" y="3618"/>
                      </a:cubicBezTo>
                      <a:close/>
                      <a:moveTo>
                        <a:pt x="12729" y="4060"/>
                      </a:moveTo>
                      <a:lnTo>
                        <a:pt x="12729" y="4060"/>
                      </a:lnTo>
                      <a:cubicBezTo>
                        <a:pt x="12678" y="4265"/>
                        <a:pt x="12666" y="4491"/>
                        <a:pt x="12495" y="4491"/>
                      </a:cubicBezTo>
                      <a:cubicBezTo>
                        <a:pt x="12492" y="4491"/>
                        <a:pt x="12489" y="4490"/>
                        <a:pt x="12486" y="4490"/>
                      </a:cubicBezTo>
                      <a:lnTo>
                        <a:pt x="12486" y="4490"/>
                      </a:lnTo>
                      <a:cubicBezTo>
                        <a:pt x="12635" y="4483"/>
                        <a:pt x="12654" y="4262"/>
                        <a:pt x="12729" y="4060"/>
                      </a:cubicBezTo>
                      <a:close/>
                      <a:moveTo>
                        <a:pt x="12929" y="5921"/>
                      </a:moveTo>
                      <a:cubicBezTo>
                        <a:pt x="12895" y="5954"/>
                        <a:pt x="12895" y="5954"/>
                        <a:pt x="12862" y="5954"/>
                      </a:cubicBezTo>
                      <a:lnTo>
                        <a:pt x="12862" y="5943"/>
                      </a:lnTo>
                      <a:lnTo>
                        <a:pt x="12862" y="5943"/>
                      </a:lnTo>
                      <a:cubicBezTo>
                        <a:pt x="12878" y="5930"/>
                        <a:pt x="12899" y="5921"/>
                        <a:pt x="12929" y="5921"/>
                      </a:cubicBezTo>
                      <a:close/>
                      <a:moveTo>
                        <a:pt x="10255" y="5750"/>
                      </a:moveTo>
                      <a:lnTo>
                        <a:pt x="10255" y="5750"/>
                      </a:lnTo>
                      <a:cubicBezTo>
                        <a:pt x="10178" y="5834"/>
                        <a:pt x="10100" y="5913"/>
                        <a:pt x="10016" y="5977"/>
                      </a:cubicBezTo>
                      <a:lnTo>
                        <a:pt x="10016" y="5977"/>
                      </a:lnTo>
                      <a:cubicBezTo>
                        <a:pt x="10096" y="5900"/>
                        <a:pt x="10175" y="5825"/>
                        <a:pt x="10255" y="5750"/>
                      </a:cubicBezTo>
                      <a:close/>
                      <a:moveTo>
                        <a:pt x="10678" y="6169"/>
                      </a:moveTo>
                      <a:cubicBezTo>
                        <a:pt x="10628" y="6236"/>
                        <a:pt x="10552" y="6303"/>
                        <a:pt x="10536" y="6353"/>
                      </a:cubicBezTo>
                      <a:lnTo>
                        <a:pt x="10536" y="6320"/>
                      </a:lnTo>
                      <a:cubicBezTo>
                        <a:pt x="10564" y="6277"/>
                        <a:pt x="10629" y="6223"/>
                        <a:pt x="10678" y="6169"/>
                      </a:cubicBezTo>
                      <a:close/>
                      <a:moveTo>
                        <a:pt x="10835" y="5722"/>
                      </a:moveTo>
                      <a:lnTo>
                        <a:pt x="10502" y="5988"/>
                      </a:lnTo>
                      <a:cubicBezTo>
                        <a:pt x="10303" y="6154"/>
                        <a:pt x="10104" y="6320"/>
                        <a:pt x="9937" y="6486"/>
                      </a:cubicBezTo>
                      <a:cubicBezTo>
                        <a:pt x="10203" y="6220"/>
                        <a:pt x="10502" y="5954"/>
                        <a:pt x="10835" y="5722"/>
                      </a:cubicBezTo>
                      <a:close/>
                      <a:moveTo>
                        <a:pt x="12031" y="6486"/>
                      </a:moveTo>
                      <a:lnTo>
                        <a:pt x="12031" y="6486"/>
                      </a:lnTo>
                      <a:cubicBezTo>
                        <a:pt x="12116" y="6528"/>
                        <a:pt x="12186" y="6584"/>
                        <a:pt x="12176" y="6644"/>
                      </a:cubicBezTo>
                      <a:lnTo>
                        <a:pt x="12176" y="6644"/>
                      </a:lnTo>
                      <a:cubicBezTo>
                        <a:pt x="12171" y="6584"/>
                        <a:pt x="12094" y="6528"/>
                        <a:pt x="12031" y="6486"/>
                      </a:cubicBezTo>
                      <a:close/>
                      <a:moveTo>
                        <a:pt x="15545" y="2699"/>
                      </a:moveTo>
                      <a:cubicBezTo>
                        <a:pt x="15780" y="2699"/>
                        <a:pt x="15410" y="3372"/>
                        <a:pt x="14291" y="3994"/>
                      </a:cubicBezTo>
                      <a:lnTo>
                        <a:pt x="14291" y="4027"/>
                      </a:lnTo>
                      <a:cubicBezTo>
                        <a:pt x="14456" y="3953"/>
                        <a:pt x="14578" y="3921"/>
                        <a:pt x="14661" y="3921"/>
                      </a:cubicBezTo>
                      <a:cubicBezTo>
                        <a:pt x="14913" y="3921"/>
                        <a:pt x="14807" y="4209"/>
                        <a:pt x="14457" y="4459"/>
                      </a:cubicBezTo>
                      <a:cubicBezTo>
                        <a:pt x="13826" y="4891"/>
                        <a:pt x="13261" y="5589"/>
                        <a:pt x="12463" y="5722"/>
                      </a:cubicBezTo>
                      <a:cubicBezTo>
                        <a:pt x="12663" y="5556"/>
                        <a:pt x="12895" y="5456"/>
                        <a:pt x="12962" y="5124"/>
                      </a:cubicBezTo>
                      <a:lnTo>
                        <a:pt x="12962" y="5124"/>
                      </a:lnTo>
                      <a:cubicBezTo>
                        <a:pt x="11699" y="5821"/>
                        <a:pt x="10935" y="7317"/>
                        <a:pt x="9805" y="8048"/>
                      </a:cubicBezTo>
                      <a:cubicBezTo>
                        <a:pt x="9306" y="7483"/>
                        <a:pt x="10602" y="6918"/>
                        <a:pt x="10502" y="6785"/>
                      </a:cubicBezTo>
                      <a:cubicBezTo>
                        <a:pt x="10602" y="6785"/>
                        <a:pt x="10602" y="6785"/>
                        <a:pt x="10569" y="6719"/>
                      </a:cubicBezTo>
                      <a:cubicBezTo>
                        <a:pt x="11599" y="6054"/>
                        <a:pt x="13028" y="3694"/>
                        <a:pt x="14491" y="3595"/>
                      </a:cubicBezTo>
                      <a:cubicBezTo>
                        <a:pt x="15041" y="2944"/>
                        <a:pt x="15403" y="2699"/>
                        <a:pt x="15545" y="2699"/>
                      </a:cubicBezTo>
                      <a:close/>
                      <a:moveTo>
                        <a:pt x="9738" y="8480"/>
                      </a:moveTo>
                      <a:lnTo>
                        <a:pt x="9738" y="8480"/>
                      </a:lnTo>
                      <a:cubicBezTo>
                        <a:pt x="9705" y="8580"/>
                        <a:pt x="9638" y="8646"/>
                        <a:pt x="9572" y="8646"/>
                      </a:cubicBezTo>
                      <a:cubicBezTo>
                        <a:pt x="9638" y="8613"/>
                        <a:pt x="9705" y="8547"/>
                        <a:pt x="9738" y="8480"/>
                      </a:cubicBezTo>
                      <a:close/>
                      <a:moveTo>
                        <a:pt x="8475" y="8613"/>
                      </a:moveTo>
                      <a:lnTo>
                        <a:pt x="8475" y="8646"/>
                      </a:lnTo>
                      <a:cubicBezTo>
                        <a:pt x="8442" y="8679"/>
                        <a:pt x="8409" y="8712"/>
                        <a:pt x="8376" y="8778"/>
                      </a:cubicBezTo>
                      <a:lnTo>
                        <a:pt x="8376" y="8778"/>
                      </a:lnTo>
                      <a:cubicBezTo>
                        <a:pt x="8409" y="8712"/>
                        <a:pt x="8442" y="8679"/>
                        <a:pt x="8475" y="8613"/>
                      </a:cubicBezTo>
                      <a:close/>
                      <a:moveTo>
                        <a:pt x="7977" y="9012"/>
                      </a:moveTo>
                      <a:lnTo>
                        <a:pt x="7977" y="9012"/>
                      </a:lnTo>
                      <a:cubicBezTo>
                        <a:pt x="8010" y="9045"/>
                        <a:pt x="8043" y="9078"/>
                        <a:pt x="8076" y="9145"/>
                      </a:cubicBezTo>
                      <a:cubicBezTo>
                        <a:pt x="8043" y="9112"/>
                        <a:pt x="8010" y="9045"/>
                        <a:pt x="7977" y="9012"/>
                      </a:cubicBezTo>
                      <a:close/>
                      <a:moveTo>
                        <a:pt x="17050" y="9145"/>
                      </a:moveTo>
                      <a:lnTo>
                        <a:pt x="17050" y="9145"/>
                      </a:lnTo>
                      <a:cubicBezTo>
                        <a:pt x="17263" y="9385"/>
                        <a:pt x="17219" y="9497"/>
                        <a:pt x="17021" y="9497"/>
                      </a:cubicBezTo>
                      <a:cubicBezTo>
                        <a:pt x="16973" y="9497"/>
                        <a:pt x="16915" y="9490"/>
                        <a:pt x="16850" y="9477"/>
                      </a:cubicBezTo>
                      <a:lnTo>
                        <a:pt x="16850" y="9477"/>
                      </a:lnTo>
                      <a:cubicBezTo>
                        <a:pt x="16875" y="9482"/>
                        <a:pt x="16899" y="9485"/>
                        <a:pt x="16921" y="9485"/>
                      </a:cubicBezTo>
                      <a:cubicBezTo>
                        <a:pt x="17043" y="9485"/>
                        <a:pt x="17106" y="9399"/>
                        <a:pt x="17050" y="9145"/>
                      </a:cubicBezTo>
                      <a:close/>
                      <a:moveTo>
                        <a:pt x="31871" y="9472"/>
                      </a:moveTo>
                      <a:cubicBezTo>
                        <a:pt x="31894" y="9472"/>
                        <a:pt x="31916" y="9473"/>
                        <a:pt x="31939" y="9477"/>
                      </a:cubicBezTo>
                      <a:cubicBezTo>
                        <a:pt x="31872" y="9477"/>
                        <a:pt x="31773" y="9477"/>
                        <a:pt x="31673" y="9510"/>
                      </a:cubicBezTo>
                      <a:lnTo>
                        <a:pt x="31673" y="9544"/>
                      </a:lnTo>
                      <a:lnTo>
                        <a:pt x="31468" y="9544"/>
                      </a:lnTo>
                      <a:cubicBezTo>
                        <a:pt x="31610" y="9526"/>
                        <a:pt x="31741" y="9472"/>
                        <a:pt x="31871" y="9472"/>
                      </a:cubicBezTo>
                      <a:close/>
                      <a:moveTo>
                        <a:pt x="33368" y="9643"/>
                      </a:moveTo>
                      <a:cubicBezTo>
                        <a:pt x="33600" y="9743"/>
                        <a:pt x="33634" y="9943"/>
                        <a:pt x="33767" y="10109"/>
                      </a:cubicBezTo>
                      <a:cubicBezTo>
                        <a:pt x="33700" y="10109"/>
                        <a:pt x="33567" y="10242"/>
                        <a:pt x="33501" y="10242"/>
                      </a:cubicBezTo>
                      <a:cubicBezTo>
                        <a:pt x="33733" y="10109"/>
                        <a:pt x="33600" y="9743"/>
                        <a:pt x="33368" y="9643"/>
                      </a:cubicBezTo>
                      <a:close/>
                      <a:moveTo>
                        <a:pt x="8774" y="10242"/>
                      </a:moveTo>
                      <a:lnTo>
                        <a:pt x="8243" y="11106"/>
                      </a:lnTo>
                      <a:lnTo>
                        <a:pt x="8143" y="11172"/>
                      </a:lnTo>
                      <a:cubicBezTo>
                        <a:pt x="8409" y="10873"/>
                        <a:pt x="8575" y="10541"/>
                        <a:pt x="8774" y="10242"/>
                      </a:cubicBezTo>
                      <a:close/>
                      <a:moveTo>
                        <a:pt x="6710" y="12557"/>
                      </a:moveTo>
                      <a:cubicBezTo>
                        <a:pt x="6674" y="12580"/>
                        <a:pt x="6641" y="12607"/>
                        <a:pt x="6614" y="12635"/>
                      </a:cubicBezTo>
                      <a:lnTo>
                        <a:pt x="6581" y="12668"/>
                      </a:lnTo>
                      <a:cubicBezTo>
                        <a:pt x="6615" y="12616"/>
                        <a:pt x="6658" y="12583"/>
                        <a:pt x="6710" y="12557"/>
                      </a:cubicBezTo>
                      <a:close/>
                      <a:moveTo>
                        <a:pt x="5850" y="12767"/>
                      </a:moveTo>
                      <a:cubicBezTo>
                        <a:pt x="5850" y="12799"/>
                        <a:pt x="5850" y="12801"/>
                        <a:pt x="5850" y="12828"/>
                      </a:cubicBezTo>
                      <a:lnTo>
                        <a:pt x="5850" y="12828"/>
                      </a:lnTo>
                      <a:cubicBezTo>
                        <a:pt x="5844" y="12812"/>
                        <a:pt x="5843" y="12792"/>
                        <a:pt x="5850" y="12767"/>
                      </a:cubicBezTo>
                      <a:close/>
                      <a:moveTo>
                        <a:pt x="6016" y="12867"/>
                      </a:moveTo>
                      <a:cubicBezTo>
                        <a:pt x="6005" y="12878"/>
                        <a:pt x="5979" y="12886"/>
                        <a:pt x="5951" y="12886"/>
                      </a:cubicBezTo>
                      <a:cubicBezTo>
                        <a:pt x="5926" y="12886"/>
                        <a:pt x="5900" y="12880"/>
                        <a:pt x="5880" y="12867"/>
                      </a:cubicBezTo>
                      <a:close/>
                      <a:moveTo>
                        <a:pt x="37854" y="16124"/>
                      </a:moveTo>
                      <a:cubicBezTo>
                        <a:pt x="37795" y="16183"/>
                        <a:pt x="37842" y="16296"/>
                        <a:pt x="37923" y="16296"/>
                      </a:cubicBezTo>
                      <a:lnTo>
                        <a:pt x="37923" y="16296"/>
                      </a:lnTo>
                      <a:cubicBezTo>
                        <a:pt x="37923" y="16296"/>
                        <a:pt x="37923" y="16296"/>
                        <a:pt x="37923" y="16296"/>
                      </a:cubicBezTo>
                      <a:cubicBezTo>
                        <a:pt x="37841" y="16296"/>
                        <a:pt x="37792" y="16183"/>
                        <a:pt x="37821" y="16124"/>
                      </a:cubicBezTo>
                      <a:close/>
                      <a:moveTo>
                        <a:pt x="30011" y="20877"/>
                      </a:moveTo>
                      <a:cubicBezTo>
                        <a:pt x="30011" y="20933"/>
                        <a:pt x="29947" y="20989"/>
                        <a:pt x="29880" y="21004"/>
                      </a:cubicBezTo>
                      <a:lnTo>
                        <a:pt x="29880" y="21004"/>
                      </a:lnTo>
                      <a:cubicBezTo>
                        <a:pt x="29934" y="20986"/>
                        <a:pt x="29984" y="20931"/>
                        <a:pt x="30011" y="20877"/>
                      </a:cubicBezTo>
                      <a:close/>
                      <a:moveTo>
                        <a:pt x="32105" y="23203"/>
                      </a:moveTo>
                      <a:lnTo>
                        <a:pt x="32072" y="23236"/>
                      </a:lnTo>
                      <a:lnTo>
                        <a:pt x="32038" y="23236"/>
                      </a:lnTo>
                      <a:cubicBezTo>
                        <a:pt x="32038" y="23236"/>
                        <a:pt x="32072" y="23203"/>
                        <a:pt x="32105" y="23203"/>
                      </a:cubicBezTo>
                      <a:close/>
                      <a:moveTo>
                        <a:pt x="32251" y="23187"/>
                      </a:moveTo>
                      <a:cubicBezTo>
                        <a:pt x="32366" y="23215"/>
                        <a:pt x="32476" y="23275"/>
                        <a:pt x="32570" y="23369"/>
                      </a:cubicBezTo>
                      <a:cubicBezTo>
                        <a:pt x="32537" y="23336"/>
                        <a:pt x="32537" y="23303"/>
                        <a:pt x="32537" y="23270"/>
                      </a:cubicBezTo>
                      <a:lnTo>
                        <a:pt x="32537" y="23270"/>
                      </a:lnTo>
                      <a:cubicBezTo>
                        <a:pt x="32537" y="23402"/>
                        <a:pt x="32736" y="23369"/>
                        <a:pt x="32803" y="23402"/>
                      </a:cubicBezTo>
                      <a:cubicBezTo>
                        <a:pt x="32736" y="23402"/>
                        <a:pt x="32637" y="23369"/>
                        <a:pt x="32570" y="23369"/>
                      </a:cubicBezTo>
                      <a:cubicBezTo>
                        <a:pt x="32455" y="23323"/>
                        <a:pt x="32356" y="23230"/>
                        <a:pt x="32251" y="23187"/>
                      </a:cubicBezTo>
                      <a:close/>
                      <a:moveTo>
                        <a:pt x="45698" y="24898"/>
                      </a:moveTo>
                      <a:cubicBezTo>
                        <a:pt x="45565" y="25097"/>
                        <a:pt x="45465" y="25264"/>
                        <a:pt x="45399" y="25496"/>
                      </a:cubicBezTo>
                      <a:cubicBezTo>
                        <a:pt x="45438" y="25279"/>
                        <a:pt x="45560" y="25109"/>
                        <a:pt x="45666" y="24930"/>
                      </a:cubicBezTo>
                      <a:lnTo>
                        <a:pt x="45666" y="24930"/>
                      </a:lnTo>
                      <a:lnTo>
                        <a:pt x="45698" y="24898"/>
                      </a:lnTo>
                      <a:close/>
                      <a:moveTo>
                        <a:pt x="45232" y="25862"/>
                      </a:moveTo>
                      <a:cubicBezTo>
                        <a:pt x="45166" y="26028"/>
                        <a:pt x="45199" y="26227"/>
                        <a:pt x="45299" y="26394"/>
                      </a:cubicBezTo>
                      <a:cubicBezTo>
                        <a:pt x="45133" y="26261"/>
                        <a:pt x="45199" y="26061"/>
                        <a:pt x="45199" y="25862"/>
                      </a:cubicBezTo>
                      <a:close/>
                      <a:moveTo>
                        <a:pt x="41577" y="26925"/>
                      </a:moveTo>
                      <a:cubicBezTo>
                        <a:pt x="41530" y="26937"/>
                        <a:pt x="41520" y="26969"/>
                        <a:pt x="41519" y="27009"/>
                      </a:cubicBezTo>
                      <a:lnTo>
                        <a:pt x="41519" y="27009"/>
                      </a:lnTo>
                      <a:cubicBezTo>
                        <a:pt x="41501" y="26964"/>
                        <a:pt x="41494" y="26925"/>
                        <a:pt x="41577" y="26925"/>
                      </a:cubicBezTo>
                      <a:close/>
                      <a:moveTo>
                        <a:pt x="26621" y="26992"/>
                      </a:moveTo>
                      <a:cubicBezTo>
                        <a:pt x="26821" y="27025"/>
                        <a:pt x="27020" y="27058"/>
                        <a:pt x="27219" y="27158"/>
                      </a:cubicBezTo>
                      <a:cubicBezTo>
                        <a:pt x="27020" y="27091"/>
                        <a:pt x="26821" y="27025"/>
                        <a:pt x="26588" y="26992"/>
                      </a:cubicBezTo>
                      <a:close/>
                      <a:moveTo>
                        <a:pt x="41513" y="27122"/>
                      </a:moveTo>
                      <a:cubicBezTo>
                        <a:pt x="41504" y="27163"/>
                        <a:pt x="41479" y="27202"/>
                        <a:pt x="41411" y="27224"/>
                      </a:cubicBezTo>
                      <a:cubicBezTo>
                        <a:pt x="41435" y="27199"/>
                        <a:pt x="41479" y="27156"/>
                        <a:pt x="41513" y="27122"/>
                      </a:cubicBezTo>
                      <a:close/>
                      <a:moveTo>
                        <a:pt x="4011" y="28205"/>
                      </a:moveTo>
                      <a:cubicBezTo>
                        <a:pt x="4004" y="28220"/>
                        <a:pt x="3992" y="28232"/>
                        <a:pt x="3978" y="28241"/>
                      </a:cubicBezTo>
                      <a:lnTo>
                        <a:pt x="3978" y="28241"/>
                      </a:lnTo>
                      <a:cubicBezTo>
                        <a:pt x="3990" y="28230"/>
                        <a:pt x="4001" y="28218"/>
                        <a:pt x="4011" y="28205"/>
                      </a:cubicBezTo>
                      <a:close/>
                      <a:moveTo>
                        <a:pt x="42740" y="28255"/>
                      </a:moveTo>
                      <a:cubicBezTo>
                        <a:pt x="42673" y="28321"/>
                        <a:pt x="42740" y="28421"/>
                        <a:pt x="42806" y="28421"/>
                      </a:cubicBezTo>
                      <a:cubicBezTo>
                        <a:pt x="42740" y="28421"/>
                        <a:pt x="42707" y="28388"/>
                        <a:pt x="42707" y="28321"/>
                      </a:cubicBezTo>
                      <a:cubicBezTo>
                        <a:pt x="42707" y="28288"/>
                        <a:pt x="42707" y="28255"/>
                        <a:pt x="42740" y="28255"/>
                      </a:cubicBezTo>
                      <a:close/>
                      <a:moveTo>
                        <a:pt x="29380" y="29584"/>
                      </a:moveTo>
                      <a:cubicBezTo>
                        <a:pt x="29446" y="29584"/>
                        <a:pt x="29513" y="29617"/>
                        <a:pt x="29546" y="29684"/>
                      </a:cubicBezTo>
                      <a:lnTo>
                        <a:pt x="29546" y="29717"/>
                      </a:lnTo>
                      <a:cubicBezTo>
                        <a:pt x="29546" y="29717"/>
                        <a:pt x="29546" y="29750"/>
                        <a:pt x="29513" y="29750"/>
                      </a:cubicBezTo>
                      <a:cubicBezTo>
                        <a:pt x="29579" y="29651"/>
                        <a:pt x="29446" y="29617"/>
                        <a:pt x="29380" y="29584"/>
                      </a:cubicBezTo>
                      <a:close/>
                      <a:moveTo>
                        <a:pt x="27485" y="29684"/>
                      </a:moveTo>
                      <a:cubicBezTo>
                        <a:pt x="27419" y="29783"/>
                        <a:pt x="27319" y="29817"/>
                        <a:pt x="27219" y="29850"/>
                      </a:cubicBezTo>
                      <a:cubicBezTo>
                        <a:pt x="27319" y="29817"/>
                        <a:pt x="27419" y="29750"/>
                        <a:pt x="27452" y="29684"/>
                      </a:cubicBezTo>
                      <a:close/>
                      <a:moveTo>
                        <a:pt x="28349" y="31877"/>
                      </a:moveTo>
                      <a:cubicBezTo>
                        <a:pt x="28349" y="31977"/>
                        <a:pt x="28416" y="32110"/>
                        <a:pt x="28482" y="32210"/>
                      </a:cubicBezTo>
                      <a:cubicBezTo>
                        <a:pt x="28383" y="32077"/>
                        <a:pt x="28316" y="31977"/>
                        <a:pt x="28349" y="31877"/>
                      </a:cubicBezTo>
                      <a:close/>
                      <a:moveTo>
                        <a:pt x="9107" y="33207"/>
                      </a:moveTo>
                      <a:cubicBezTo>
                        <a:pt x="9107" y="33207"/>
                        <a:pt x="9107" y="33207"/>
                        <a:pt x="9073" y="33240"/>
                      </a:cubicBezTo>
                      <a:cubicBezTo>
                        <a:pt x="9040" y="33240"/>
                        <a:pt x="9073" y="33207"/>
                        <a:pt x="9107" y="33207"/>
                      </a:cubicBezTo>
                      <a:close/>
                      <a:moveTo>
                        <a:pt x="40846" y="33971"/>
                      </a:moveTo>
                      <a:cubicBezTo>
                        <a:pt x="40818" y="33999"/>
                        <a:pt x="40766" y="34051"/>
                        <a:pt x="40710" y="34086"/>
                      </a:cubicBezTo>
                      <a:lnTo>
                        <a:pt x="40710" y="34086"/>
                      </a:lnTo>
                      <a:cubicBezTo>
                        <a:pt x="40744" y="34039"/>
                        <a:pt x="40795" y="34005"/>
                        <a:pt x="40846" y="33971"/>
                      </a:cubicBezTo>
                      <a:close/>
                      <a:moveTo>
                        <a:pt x="40679" y="34153"/>
                      </a:moveTo>
                      <a:lnTo>
                        <a:pt x="40679" y="34270"/>
                      </a:lnTo>
                      <a:cubicBezTo>
                        <a:pt x="40670" y="34224"/>
                        <a:pt x="40671" y="34186"/>
                        <a:pt x="40679" y="34153"/>
                      </a:cubicBezTo>
                      <a:close/>
                      <a:moveTo>
                        <a:pt x="31210" y="34325"/>
                      </a:moveTo>
                      <a:cubicBezTo>
                        <a:pt x="31283" y="34325"/>
                        <a:pt x="31325" y="34473"/>
                        <a:pt x="31286" y="34473"/>
                      </a:cubicBezTo>
                      <a:cubicBezTo>
                        <a:pt x="31284" y="34473"/>
                        <a:pt x="31283" y="34473"/>
                        <a:pt x="31281" y="34472"/>
                      </a:cubicBezTo>
                      <a:lnTo>
                        <a:pt x="31281" y="34472"/>
                      </a:lnTo>
                      <a:cubicBezTo>
                        <a:pt x="31293" y="34423"/>
                        <a:pt x="31249" y="34330"/>
                        <a:pt x="31204" y="34325"/>
                      </a:cubicBezTo>
                      <a:lnTo>
                        <a:pt x="31204" y="34325"/>
                      </a:lnTo>
                      <a:cubicBezTo>
                        <a:pt x="31206" y="34325"/>
                        <a:pt x="31208" y="34325"/>
                        <a:pt x="31210" y="34325"/>
                      </a:cubicBezTo>
                      <a:close/>
                      <a:moveTo>
                        <a:pt x="20639" y="34270"/>
                      </a:moveTo>
                      <a:lnTo>
                        <a:pt x="20639" y="34270"/>
                      </a:lnTo>
                      <a:cubicBezTo>
                        <a:pt x="20805" y="34270"/>
                        <a:pt x="20672" y="34436"/>
                        <a:pt x="20672" y="34536"/>
                      </a:cubicBezTo>
                      <a:lnTo>
                        <a:pt x="20639" y="34536"/>
                      </a:lnTo>
                      <a:cubicBezTo>
                        <a:pt x="20639" y="34436"/>
                        <a:pt x="20805" y="34270"/>
                        <a:pt x="20639" y="34270"/>
                      </a:cubicBezTo>
                      <a:close/>
                      <a:moveTo>
                        <a:pt x="13666" y="36498"/>
                      </a:moveTo>
                      <a:cubicBezTo>
                        <a:pt x="13667" y="36564"/>
                        <a:pt x="13584" y="36568"/>
                        <a:pt x="13527" y="36597"/>
                      </a:cubicBezTo>
                      <a:cubicBezTo>
                        <a:pt x="13584" y="36539"/>
                        <a:pt x="13666" y="36556"/>
                        <a:pt x="13666" y="36498"/>
                      </a:cubicBezTo>
                      <a:close/>
                      <a:moveTo>
                        <a:pt x="13497" y="36749"/>
                      </a:moveTo>
                      <a:cubicBezTo>
                        <a:pt x="13515" y="36763"/>
                        <a:pt x="13527" y="36788"/>
                        <a:pt x="13527" y="36829"/>
                      </a:cubicBezTo>
                      <a:cubicBezTo>
                        <a:pt x="13527" y="36803"/>
                        <a:pt x="13505" y="36776"/>
                        <a:pt x="13497" y="36749"/>
                      </a:cubicBezTo>
                      <a:close/>
                      <a:moveTo>
                        <a:pt x="15089" y="36862"/>
                      </a:moveTo>
                      <a:cubicBezTo>
                        <a:pt x="15113" y="36899"/>
                        <a:pt x="15131" y="36941"/>
                        <a:pt x="15145" y="36984"/>
                      </a:cubicBezTo>
                      <a:lnTo>
                        <a:pt x="15145" y="36984"/>
                      </a:lnTo>
                      <a:cubicBezTo>
                        <a:pt x="15128" y="36944"/>
                        <a:pt x="15109" y="36903"/>
                        <a:pt x="15089" y="36862"/>
                      </a:cubicBezTo>
                      <a:close/>
                      <a:moveTo>
                        <a:pt x="15247" y="37353"/>
                      </a:moveTo>
                      <a:cubicBezTo>
                        <a:pt x="15260" y="37380"/>
                        <a:pt x="15276" y="37406"/>
                        <a:pt x="15296" y="37428"/>
                      </a:cubicBezTo>
                      <a:lnTo>
                        <a:pt x="15296" y="37428"/>
                      </a:lnTo>
                      <a:cubicBezTo>
                        <a:pt x="15293" y="37428"/>
                        <a:pt x="15291" y="37427"/>
                        <a:pt x="15288" y="37427"/>
                      </a:cubicBezTo>
                      <a:cubicBezTo>
                        <a:pt x="15288" y="37461"/>
                        <a:pt x="15255" y="37461"/>
                        <a:pt x="15255" y="37494"/>
                      </a:cubicBezTo>
                      <a:cubicBezTo>
                        <a:pt x="15255" y="37446"/>
                        <a:pt x="15252" y="37399"/>
                        <a:pt x="15247" y="37353"/>
                      </a:cubicBezTo>
                      <a:close/>
                      <a:moveTo>
                        <a:pt x="37024" y="37461"/>
                      </a:moveTo>
                      <a:lnTo>
                        <a:pt x="37024" y="37461"/>
                      </a:lnTo>
                      <a:cubicBezTo>
                        <a:pt x="36922" y="37537"/>
                        <a:pt x="36820" y="37613"/>
                        <a:pt x="36704" y="37659"/>
                      </a:cubicBezTo>
                      <a:lnTo>
                        <a:pt x="36704" y="37659"/>
                      </a:lnTo>
                      <a:cubicBezTo>
                        <a:pt x="36806" y="37589"/>
                        <a:pt x="36913" y="37522"/>
                        <a:pt x="37024" y="37461"/>
                      </a:cubicBezTo>
                      <a:close/>
                      <a:moveTo>
                        <a:pt x="36508" y="37806"/>
                      </a:moveTo>
                      <a:lnTo>
                        <a:pt x="36508" y="37806"/>
                      </a:lnTo>
                      <a:cubicBezTo>
                        <a:pt x="36390" y="37959"/>
                        <a:pt x="36308" y="38032"/>
                        <a:pt x="36226" y="38059"/>
                      </a:cubicBezTo>
                      <a:cubicBezTo>
                        <a:pt x="36315" y="37970"/>
                        <a:pt x="36409" y="37885"/>
                        <a:pt x="36508" y="37806"/>
                      </a:cubicBezTo>
                      <a:close/>
                      <a:moveTo>
                        <a:pt x="22207" y="38185"/>
                      </a:moveTo>
                      <a:cubicBezTo>
                        <a:pt x="22229" y="38185"/>
                        <a:pt x="22250" y="38188"/>
                        <a:pt x="22269" y="38192"/>
                      </a:cubicBezTo>
                      <a:lnTo>
                        <a:pt x="22135" y="38192"/>
                      </a:lnTo>
                      <a:cubicBezTo>
                        <a:pt x="22161" y="38187"/>
                        <a:pt x="22185" y="38185"/>
                        <a:pt x="22207" y="38185"/>
                      </a:cubicBezTo>
                      <a:close/>
                      <a:moveTo>
                        <a:pt x="18809" y="38329"/>
                      </a:moveTo>
                      <a:cubicBezTo>
                        <a:pt x="18812" y="38329"/>
                        <a:pt x="18814" y="38329"/>
                        <a:pt x="18817" y="38329"/>
                      </a:cubicBezTo>
                      <a:lnTo>
                        <a:pt x="18817" y="38329"/>
                      </a:lnTo>
                      <a:lnTo>
                        <a:pt x="18612" y="38391"/>
                      </a:lnTo>
                      <a:cubicBezTo>
                        <a:pt x="18699" y="38348"/>
                        <a:pt x="18760" y="38329"/>
                        <a:pt x="18809" y="38329"/>
                      </a:cubicBezTo>
                      <a:close/>
                      <a:moveTo>
                        <a:pt x="22430" y="38301"/>
                      </a:moveTo>
                      <a:cubicBezTo>
                        <a:pt x="22453" y="38328"/>
                        <a:pt x="22476" y="38358"/>
                        <a:pt x="22500" y="38391"/>
                      </a:cubicBezTo>
                      <a:cubicBezTo>
                        <a:pt x="22470" y="38361"/>
                        <a:pt x="22447" y="38331"/>
                        <a:pt x="22430" y="38301"/>
                      </a:cubicBezTo>
                      <a:close/>
                      <a:moveTo>
                        <a:pt x="18969" y="38429"/>
                      </a:moveTo>
                      <a:cubicBezTo>
                        <a:pt x="19012" y="38483"/>
                        <a:pt x="19061" y="38553"/>
                        <a:pt x="19143" y="38624"/>
                      </a:cubicBezTo>
                      <a:cubicBezTo>
                        <a:pt x="19057" y="38581"/>
                        <a:pt x="18999" y="38510"/>
                        <a:pt x="18969" y="38429"/>
                      </a:cubicBezTo>
                      <a:close/>
                      <a:moveTo>
                        <a:pt x="23535" y="39076"/>
                      </a:moveTo>
                      <a:lnTo>
                        <a:pt x="23497" y="39089"/>
                      </a:lnTo>
                      <a:cubicBezTo>
                        <a:pt x="23511" y="39082"/>
                        <a:pt x="23524" y="39078"/>
                        <a:pt x="23535" y="39076"/>
                      </a:cubicBezTo>
                      <a:close/>
                      <a:moveTo>
                        <a:pt x="28648" y="39056"/>
                      </a:moveTo>
                      <a:cubicBezTo>
                        <a:pt x="28678" y="39056"/>
                        <a:pt x="28708" y="39083"/>
                        <a:pt x="28738" y="39137"/>
                      </a:cubicBezTo>
                      <a:lnTo>
                        <a:pt x="28738" y="39137"/>
                      </a:lnTo>
                      <a:cubicBezTo>
                        <a:pt x="28697" y="39116"/>
                        <a:pt x="28664" y="39088"/>
                        <a:pt x="28648" y="39056"/>
                      </a:cubicBezTo>
                      <a:close/>
                      <a:moveTo>
                        <a:pt x="29045" y="39125"/>
                      </a:moveTo>
                      <a:lnTo>
                        <a:pt x="29045" y="39125"/>
                      </a:lnTo>
                      <a:cubicBezTo>
                        <a:pt x="29012" y="39161"/>
                        <a:pt x="28960" y="39177"/>
                        <a:pt x="28903" y="39177"/>
                      </a:cubicBezTo>
                      <a:cubicBezTo>
                        <a:pt x="28859" y="39177"/>
                        <a:pt x="28812" y="39167"/>
                        <a:pt x="28771" y="39151"/>
                      </a:cubicBezTo>
                      <a:lnTo>
                        <a:pt x="28771" y="39151"/>
                      </a:lnTo>
                      <a:cubicBezTo>
                        <a:pt x="28787" y="39149"/>
                        <a:pt x="28805" y="39148"/>
                        <a:pt x="28822" y="39148"/>
                      </a:cubicBezTo>
                      <a:cubicBezTo>
                        <a:pt x="28862" y="39148"/>
                        <a:pt x="28903" y="39152"/>
                        <a:pt x="28940" y="39152"/>
                      </a:cubicBezTo>
                      <a:cubicBezTo>
                        <a:pt x="28982" y="39152"/>
                        <a:pt x="29020" y="39147"/>
                        <a:pt x="29045" y="39125"/>
                      </a:cubicBezTo>
                      <a:close/>
                      <a:moveTo>
                        <a:pt x="25998" y="39161"/>
                      </a:moveTo>
                      <a:lnTo>
                        <a:pt x="25998" y="39161"/>
                      </a:lnTo>
                      <a:cubicBezTo>
                        <a:pt x="25896" y="39176"/>
                        <a:pt x="25793" y="39189"/>
                        <a:pt x="25691" y="39189"/>
                      </a:cubicBezTo>
                      <a:cubicBezTo>
                        <a:pt x="25800" y="39180"/>
                        <a:pt x="25902" y="39168"/>
                        <a:pt x="25998" y="39161"/>
                      </a:cubicBezTo>
                      <a:close/>
                      <a:moveTo>
                        <a:pt x="23629" y="39140"/>
                      </a:moveTo>
                      <a:lnTo>
                        <a:pt x="23629" y="39140"/>
                      </a:lnTo>
                      <a:cubicBezTo>
                        <a:pt x="23645" y="39165"/>
                        <a:pt x="23660" y="39194"/>
                        <a:pt x="23678" y="39216"/>
                      </a:cubicBezTo>
                      <a:lnTo>
                        <a:pt x="23678" y="39216"/>
                      </a:lnTo>
                      <a:cubicBezTo>
                        <a:pt x="23659" y="39196"/>
                        <a:pt x="23643" y="39170"/>
                        <a:pt x="23629" y="39140"/>
                      </a:cubicBezTo>
                      <a:close/>
                      <a:moveTo>
                        <a:pt x="29081" y="39255"/>
                      </a:moveTo>
                      <a:cubicBezTo>
                        <a:pt x="28975" y="39255"/>
                        <a:pt x="28875" y="39255"/>
                        <a:pt x="28777" y="39258"/>
                      </a:cubicBezTo>
                      <a:lnTo>
                        <a:pt x="28777" y="39258"/>
                      </a:lnTo>
                      <a:lnTo>
                        <a:pt x="28815" y="39255"/>
                      </a:lnTo>
                      <a:close/>
                      <a:moveTo>
                        <a:pt x="26407" y="39196"/>
                      </a:moveTo>
                      <a:cubicBezTo>
                        <a:pt x="26493" y="39226"/>
                        <a:pt x="26575" y="39276"/>
                        <a:pt x="26654" y="39355"/>
                      </a:cubicBezTo>
                      <a:cubicBezTo>
                        <a:pt x="26541" y="39327"/>
                        <a:pt x="26451" y="39274"/>
                        <a:pt x="26407" y="39196"/>
                      </a:cubicBezTo>
                      <a:close/>
                      <a:moveTo>
                        <a:pt x="24527" y="39521"/>
                      </a:moveTo>
                      <a:cubicBezTo>
                        <a:pt x="24494" y="39721"/>
                        <a:pt x="24428" y="39721"/>
                        <a:pt x="24328" y="39721"/>
                      </a:cubicBezTo>
                      <a:cubicBezTo>
                        <a:pt x="24428" y="39721"/>
                        <a:pt x="24494" y="39687"/>
                        <a:pt x="24527" y="39521"/>
                      </a:cubicBezTo>
                      <a:close/>
                      <a:moveTo>
                        <a:pt x="21669" y="39852"/>
                      </a:moveTo>
                      <a:cubicBezTo>
                        <a:pt x="21685" y="39930"/>
                        <a:pt x="21727" y="39999"/>
                        <a:pt x="21783" y="40043"/>
                      </a:cubicBezTo>
                      <a:lnTo>
                        <a:pt x="21783" y="40043"/>
                      </a:lnTo>
                      <a:lnTo>
                        <a:pt x="21669" y="39986"/>
                      </a:lnTo>
                      <a:lnTo>
                        <a:pt x="21669" y="39852"/>
                      </a:lnTo>
                      <a:close/>
                      <a:moveTo>
                        <a:pt x="19298" y="1"/>
                      </a:moveTo>
                      <a:cubicBezTo>
                        <a:pt x="17308" y="1"/>
                        <a:pt x="14841" y="927"/>
                        <a:pt x="13228" y="1966"/>
                      </a:cubicBezTo>
                      <a:cubicBezTo>
                        <a:pt x="14158" y="1734"/>
                        <a:pt x="14923" y="1202"/>
                        <a:pt x="15787" y="1036"/>
                      </a:cubicBezTo>
                      <a:lnTo>
                        <a:pt x="15787" y="1036"/>
                      </a:lnTo>
                      <a:cubicBezTo>
                        <a:pt x="16451" y="1567"/>
                        <a:pt x="12762" y="2697"/>
                        <a:pt x="12596" y="3229"/>
                      </a:cubicBezTo>
                      <a:cubicBezTo>
                        <a:pt x="11566" y="4392"/>
                        <a:pt x="5850" y="8513"/>
                        <a:pt x="7977" y="8879"/>
                      </a:cubicBezTo>
                      <a:cubicBezTo>
                        <a:pt x="6946" y="10175"/>
                        <a:pt x="6082" y="11604"/>
                        <a:pt x="5451" y="13133"/>
                      </a:cubicBezTo>
                      <a:cubicBezTo>
                        <a:pt x="5204" y="13573"/>
                        <a:pt x="4411" y="13899"/>
                        <a:pt x="4388" y="14468"/>
                      </a:cubicBezTo>
                      <a:lnTo>
                        <a:pt x="4388" y="14468"/>
                      </a:lnTo>
                      <a:cubicBezTo>
                        <a:pt x="4381" y="14424"/>
                        <a:pt x="4379" y="14377"/>
                        <a:pt x="4387" y="14329"/>
                      </a:cubicBezTo>
                      <a:lnTo>
                        <a:pt x="4387" y="14329"/>
                      </a:lnTo>
                      <a:cubicBezTo>
                        <a:pt x="4316" y="14401"/>
                        <a:pt x="4261" y="14611"/>
                        <a:pt x="4199" y="14611"/>
                      </a:cubicBezTo>
                      <a:cubicBezTo>
                        <a:pt x="4175" y="14611"/>
                        <a:pt x="4149" y="14579"/>
                        <a:pt x="4121" y="14496"/>
                      </a:cubicBezTo>
                      <a:cubicBezTo>
                        <a:pt x="3951" y="14347"/>
                        <a:pt x="3828" y="14287"/>
                        <a:pt x="3734" y="14287"/>
                      </a:cubicBezTo>
                      <a:cubicBezTo>
                        <a:pt x="3390" y="14287"/>
                        <a:pt x="3450" y="15096"/>
                        <a:pt x="3058" y="15227"/>
                      </a:cubicBezTo>
                      <a:cubicBezTo>
                        <a:pt x="3031" y="15238"/>
                        <a:pt x="3000" y="15241"/>
                        <a:pt x="2967" y="15241"/>
                      </a:cubicBezTo>
                      <a:cubicBezTo>
                        <a:pt x="2893" y="15241"/>
                        <a:pt x="2808" y="15222"/>
                        <a:pt x="2730" y="15222"/>
                      </a:cubicBezTo>
                      <a:cubicBezTo>
                        <a:pt x="2630" y="15222"/>
                        <a:pt x="2540" y="15253"/>
                        <a:pt x="2493" y="15393"/>
                      </a:cubicBezTo>
                      <a:cubicBezTo>
                        <a:pt x="1795" y="15725"/>
                        <a:pt x="1197" y="17088"/>
                        <a:pt x="1130" y="17753"/>
                      </a:cubicBezTo>
                      <a:cubicBezTo>
                        <a:pt x="1496" y="18384"/>
                        <a:pt x="133" y="19082"/>
                        <a:pt x="831" y="19248"/>
                      </a:cubicBezTo>
                      <a:cubicBezTo>
                        <a:pt x="931" y="19713"/>
                        <a:pt x="864" y="20179"/>
                        <a:pt x="732" y="20611"/>
                      </a:cubicBezTo>
                      <a:cubicBezTo>
                        <a:pt x="1263" y="21143"/>
                        <a:pt x="0" y="20810"/>
                        <a:pt x="1197" y="21973"/>
                      </a:cubicBezTo>
                      <a:cubicBezTo>
                        <a:pt x="1729" y="23934"/>
                        <a:pt x="2194" y="26294"/>
                        <a:pt x="3523" y="28255"/>
                      </a:cubicBezTo>
                      <a:lnTo>
                        <a:pt x="3357" y="28055"/>
                      </a:lnTo>
                      <a:lnTo>
                        <a:pt x="3357" y="28055"/>
                      </a:lnTo>
                      <a:cubicBezTo>
                        <a:pt x="3324" y="28554"/>
                        <a:pt x="3789" y="28753"/>
                        <a:pt x="4055" y="29052"/>
                      </a:cubicBezTo>
                      <a:cubicBezTo>
                        <a:pt x="3922" y="29218"/>
                        <a:pt x="4088" y="29318"/>
                        <a:pt x="4188" y="29318"/>
                      </a:cubicBezTo>
                      <a:cubicBezTo>
                        <a:pt x="4208" y="29325"/>
                        <a:pt x="4223" y="29328"/>
                        <a:pt x="4236" y="29328"/>
                      </a:cubicBezTo>
                      <a:cubicBezTo>
                        <a:pt x="4345" y="29328"/>
                        <a:pt x="4171" y="29086"/>
                        <a:pt x="4321" y="29086"/>
                      </a:cubicBezTo>
                      <a:cubicBezTo>
                        <a:pt x="4753" y="30016"/>
                        <a:pt x="5351" y="30814"/>
                        <a:pt x="6149" y="31445"/>
                      </a:cubicBezTo>
                      <a:cubicBezTo>
                        <a:pt x="6248" y="32110"/>
                        <a:pt x="6847" y="32376"/>
                        <a:pt x="7312" y="32841"/>
                      </a:cubicBezTo>
                      <a:cubicBezTo>
                        <a:pt x="7975" y="33331"/>
                        <a:pt x="8414" y="34598"/>
                        <a:pt x="9278" y="34598"/>
                      </a:cubicBezTo>
                      <a:cubicBezTo>
                        <a:pt x="9410" y="34598"/>
                        <a:pt x="9551" y="34569"/>
                        <a:pt x="9705" y="34503"/>
                      </a:cubicBezTo>
                      <a:cubicBezTo>
                        <a:pt x="9838" y="35001"/>
                        <a:pt x="10403" y="34503"/>
                        <a:pt x="9871" y="35101"/>
                      </a:cubicBezTo>
                      <a:cubicBezTo>
                        <a:pt x="9992" y="35017"/>
                        <a:pt x="10107" y="34988"/>
                        <a:pt x="10220" y="34988"/>
                      </a:cubicBezTo>
                      <a:cubicBezTo>
                        <a:pt x="10480" y="34988"/>
                        <a:pt x="10728" y="35142"/>
                        <a:pt x="10999" y="35142"/>
                      </a:cubicBezTo>
                      <a:cubicBezTo>
                        <a:pt x="11033" y="35142"/>
                        <a:pt x="11066" y="35139"/>
                        <a:pt x="11101" y="35134"/>
                      </a:cubicBezTo>
                      <a:lnTo>
                        <a:pt x="11101" y="35134"/>
                      </a:lnTo>
                      <a:cubicBezTo>
                        <a:pt x="9937" y="35433"/>
                        <a:pt x="12762" y="35965"/>
                        <a:pt x="12762" y="36497"/>
                      </a:cubicBezTo>
                      <a:cubicBezTo>
                        <a:pt x="12829" y="36829"/>
                        <a:pt x="13460" y="36696"/>
                        <a:pt x="13327" y="37029"/>
                      </a:cubicBezTo>
                      <a:cubicBezTo>
                        <a:pt x="13294" y="37128"/>
                        <a:pt x="13494" y="37261"/>
                        <a:pt x="13560" y="37261"/>
                      </a:cubicBezTo>
                      <a:cubicBezTo>
                        <a:pt x="13584" y="37267"/>
                        <a:pt x="13604" y="37270"/>
                        <a:pt x="13620" y="37270"/>
                      </a:cubicBezTo>
                      <a:cubicBezTo>
                        <a:pt x="13761" y="37270"/>
                        <a:pt x="13598" y="37053"/>
                        <a:pt x="13783" y="37053"/>
                      </a:cubicBezTo>
                      <a:cubicBezTo>
                        <a:pt x="13803" y="37053"/>
                        <a:pt x="13829" y="37056"/>
                        <a:pt x="13859" y="37062"/>
                      </a:cubicBezTo>
                      <a:cubicBezTo>
                        <a:pt x="13859" y="37229"/>
                        <a:pt x="13906" y="37303"/>
                        <a:pt x="14019" y="37303"/>
                      </a:cubicBezTo>
                      <a:cubicBezTo>
                        <a:pt x="14040" y="37303"/>
                        <a:pt x="14065" y="37300"/>
                        <a:pt x="14092" y="37294"/>
                      </a:cubicBezTo>
                      <a:cubicBezTo>
                        <a:pt x="14130" y="37485"/>
                        <a:pt x="14179" y="37556"/>
                        <a:pt x="14252" y="37556"/>
                      </a:cubicBezTo>
                      <a:cubicBezTo>
                        <a:pt x="14306" y="37556"/>
                        <a:pt x="14373" y="37517"/>
                        <a:pt x="14457" y="37461"/>
                      </a:cubicBezTo>
                      <a:cubicBezTo>
                        <a:pt x="14657" y="38358"/>
                        <a:pt x="15554" y="37992"/>
                        <a:pt x="16053" y="38591"/>
                      </a:cubicBezTo>
                      <a:cubicBezTo>
                        <a:pt x="17016" y="39654"/>
                        <a:pt x="18878" y="39654"/>
                        <a:pt x="20340" y="40219"/>
                      </a:cubicBezTo>
                      <a:cubicBezTo>
                        <a:pt x="20732" y="40271"/>
                        <a:pt x="21001" y="40468"/>
                        <a:pt x="21325" y="40468"/>
                      </a:cubicBezTo>
                      <a:cubicBezTo>
                        <a:pt x="21413" y="40468"/>
                        <a:pt x="21504" y="40454"/>
                        <a:pt x="21603" y="40418"/>
                      </a:cubicBezTo>
                      <a:cubicBezTo>
                        <a:pt x="22064" y="40580"/>
                        <a:pt x="22557" y="40645"/>
                        <a:pt x="23064" y="40645"/>
                      </a:cubicBezTo>
                      <a:cubicBezTo>
                        <a:pt x="24019" y="40645"/>
                        <a:pt x="25023" y="40413"/>
                        <a:pt x="25956" y="40153"/>
                      </a:cubicBezTo>
                      <a:lnTo>
                        <a:pt x="25956" y="40153"/>
                      </a:lnTo>
                      <a:cubicBezTo>
                        <a:pt x="26355" y="40252"/>
                        <a:pt x="25890" y="40319"/>
                        <a:pt x="25923" y="40485"/>
                      </a:cubicBezTo>
                      <a:cubicBezTo>
                        <a:pt x="25999" y="40517"/>
                        <a:pt x="26141" y="40539"/>
                        <a:pt x="26289" y="40539"/>
                      </a:cubicBezTo>
                      <a:cubicBezTo>
                        <a:pt x="26598" y="40539"/>
                        <a:pt x="26934" y="40444"/>
                        <a:pt x="26754" y="40153"/>
                      </a:cubicBezTo>
                      <a:lnTo>
                        <a:pt x="26754" y="40153"/>
                      </a:lnTo>
                      <a:cubicBezTo>
                        <a:pt x="26912" y="40378"/>
                        <a:pt x="27178" y="40512"/>
                        <a:pt x="27446" y="40512"/>
                      </a:cubicBezTo>
                      <a:cubicBezTo>
                        <a:pt x="27573" y="40512"/>
                        <a:pt x="27700" y="40482"/>
                        <a:pt x="27818" y="40418"/>
                      </a:cubicBezTo>
                      <a:cubicBezTo>
                        <a:pt x="26355" y="39787"/>
                        <a:pt x="29313" y="39721"/>
                        <a:pt x="30044" y="39521"/>
                      </a:cubicBezTo>
                      <a:cubicBezTo>
                        <a:pt x="30217" y="39636"/>
                        <a:pt x="30374" y="39683"/>
                        <a:pt x="30520" y="39683"/>
                      </a:cubicBezTo>
                      <a:cubicBezTo>
                        <a:pt x="30826" y="39683"/>
                        <a:pt x="31085" y="39479"/>
                        <a:pt x="31339" y="39271"/>
                      </a:cubicBezTo>
                      <a:lnTo>
                        <a:pt x="31339" y="39271"/>
                      </a:lnTo>
                      <a:cubicBezTo>
                        <a:pt x="31277" y="39339"/>
                        <a:pt x="31222" y="39412"/>
                        <a:pt x="31174" y="39488"/>
                      </a:cubicBezTo>
                      <a:cubicBezTo>
                        <a:pt x="34465" y="38159"/>
                        <a:pt x="38619" y="38657"/>
                        <a:pt x="40812" y="35467"/>
                      </a:cubicBezTo>
                      <a:cubicBezTo>
                        <a:pt x="41211" y="35267"/>
                        <a:pt x="41809" y="35201"/>
                        <a:pt x="41710" y="34569"/>
                      </a:cubicBezTo>
                      <a:cubicBezTo>
                        <a:pt x="42108" y="34370"/>
                        <a:pt x="42241" y="33572"/>
                        <a:pt x="42474" y="33140"/>
                      </a:cubicBezTo>
                      <a:cubicBezTo>
                        <a:pt x="42474" y="33173"/>
                        <a:pt x="42474" y="33173"/>
                        <a:pt x="42474" y="33207"/>
                      </a:cubicBezTo>
                      <a:cubicBezTo>
                        <a:pt x="43105" y="32110"/>
                        <a:pt x="43637" y="30947"/>
                        <a:pt x="44136" y="29783"/>
                      </a:cubicBezTo>
                      <a:cubicBezTo>
                        <a:pt x="46329" y="25962"/>
                        <a:pt x="46562" y="21442"/>
                        <a:pt x="46362" y="17121"/>
                      </a:cubicBezTo>
                      <a:cubicBezTo>
                        <a:pt x="46396" y="10740"/>
                        <a:pt x="40812" y="6353"/>
                        <a:pt x="36027" y="3096"/>
                      </a:cubicBezTo>
                      <a:lnTo>
                        <a:pt x="36159" y="3096"/>
                      </a:lnTo>
                      <a:cubicBezTo>
                        <a:pt x="31806" y="404"/>
                        <a:pt x="25092" y="205"/>
                        <a:pt x="20506" y="138"/>
                      </a:cubicBezTo>
                      <a:cubicBezTo>
                        <a:pt x="20135" y="44"/>
                        <a:pt x="19728" y="1"/>
                        <a:pt x="1929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4503750" y="5042225"/>
                  <a:ext cx="5850" cy="4200"/>
                </a:xfrm>
                <a:custGeom>
                  <a:avLst/>
                  <a:gdLst/>
                  <a:ahLst/>
                  <a:cxnLst/>
                  <a:rect l="l" t="t" r="r" b="b"/>
                  <a:pathLst>
                    <a:path w="234" h="168" extrusionOk="0">
                      <a:moveTo>
                        <a:pt x="134" y="1"/>
                      </a:moveTo>
                      <a:cubicBezTo>
                        <a:pt x="1" y="1"/>
                        <a:pt x="34" y="134"/>
                        <a:pt x="134" y="167"/>
                      </a:cubicBezTo>
                      <a:cubicBezTo>
                        <a:pt x="233" y="101"/>
                        <a:pt x="233" y="34"/>
                        <a:pt x="134"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4443825" y="4392550"/>
                  <a:ext cx="23275" cy="23850"/>
                </a:xfrm>
                <a:custGeom>
                  <a:avLst/>
                  <a:gdLst/>
                  <a:ahLst/>
                  <a:cxnLst/>
                  <a:rect l="l" t="t" r="r" b="b"/>
                  <a:pathLst>
                    <a:path w="931" h="954" extrusionOk="0">
                      <a:moveTo>
                        <a:pt x="738" y="0"/>
                      </a:moveTo>
                      <a:cubicBezTo>
                        <a:pt x="708" y="0"/>
                        <a:pt x="665" y="10"/>
                        <a:pt x="603" y="32"/>
                      </a:cubicBezTo>
                      <a:cubicBezTo>
                        <a:pt x="302" y="379"/>
                        <a:pt x="1" y="953"/>
                        <a:pt x="139" y="953"/>
                      </a:cubicBezTo>
                      <a:cubicBezTo>
                        <a:pt x="199" y="953"/>
                        <a:pt x="342" y="845"/>
                        <a:pt x="603" y="564"/>
                      </a:cubicBezTo>
                      <a:cubicBezTo>
                        <a:pt x="517" y="419"/>
                        <a:pt x="930" y="0"/>
                        <a:pt x="738"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4443100" y="4420750"/>
                  <a:ext cx="7500" cy="8325"/>
                </a:xfrm>
                <a:custGeom>
                  <a:avLst/>
                  <a:gdLst/>
                  <a:ahLst/>
                  <a:cxnLst/>
                  <a:rect l="l" t="t" r="r" b="b"/>
                  <a:pathLst>
                    <a:path w="300" h="333" extrusionOk="0">
                      <a:moveTo>
                        <a:pt x="267" y="1"/>
                      </a:moveTo>
                      <a:lnTo>
                        <a:pt x="267" y="1"/>
                      </a:lnTo>
                      <a:cubicBezTo>
                        <a:pt x="100" y="34"/>
                        <a:pt x="34" y="100"/>
                        <a:pt x="1" y="333"/>
                      </a:cubicBezTo>
                      <a:cubicBezTo>
                        <a:pt x="167" y="233"/>
                        <a:pt x="300" y="200"/>
                        <a:pt x="26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4422325" y="4458150"/>
                  <a:ext cx="6725" cy="4700"/>
                </a:xfrm>
                <a:custGeom>
                  <a:avLst/>
                  <a:gdLst/>
                  <a:ahLst/>
                  <a:cxnLst/>
                  <a:rect l="l" t="t" r="r" b="b"/>
                  <a:pathLst>
                    <a:path w="269" h="188" extrusionOk="0">
                      <a:moveTo>
                        <a:pt x="101" y="0"/>
                      </a:moveTo>
                      <a:lnTo>
                        <a:pt x="101" y="0"/>
                      </a:lnTo>
                      <a:cubicBezTo>
                        <a:pt x="67" y="33"/>
                        <a:pt x="1" y="67"/>
                        <a:pt x="1" y="100"/>
                      </a:cubicBezTo>
                      <a:cubicBezTo>
                        <a:pt x="1" y="164"/>
                        <a:pt x="26" y="188"/>
                        <a:pt x="58" y="188"/>
                      </a:cubicBezTo>
                      <a:cubicBezTo>
                        <a:pt x="141" y="188"/>
                        <a:pt x="269" y="24"/>
                        <a:pt x="101"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4400725" y="4479950"/>
                  <a:ext cx="5350" cy="3625"/>
                </a:xfrm>
                <a:custGeom>
                  <a:avLst/>
                  <a:gdLst/>
                  <a:ahLst/>
                  <a:cxnLst/>
                  <a:rect l="l" t="t" r="r" b="b"/>
                  <a:pathLst>
                    <a:path w="214" h="145" extrusionOk="0">
                      <a:moveTo>
                        <a:pt x="172" y="1"/>
                      </a:moveTo>
                      <a:cubicBezTo>
                        <a:pt x="131" y="1"/>
                        <a:pt x="60" y="52"/>
                        <a:pt x="1" y="92"/>
                      </a:cubicBezTo>
                      <a:cubicBezTo>
                        <a:pt x="27" y="131"/>
                        <a:pt x="53" y="145"/>
                        <a:pt x="79" y="145"/>
                      </a:cubicBezTo>
                      <a:cubicBezTo>
                        <a:pt x="119" y="145"/>
                        <a:pt x="160" y="112"/>
                        <a:pt x="200" y="92"/>
                      </a:cubicBezTo>
                      <a:cubicBezTo>
                        <a:pt x="214" y="25"/>
                        <a:pt x="200" y="1"/>
                        <a:pt x="172"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4619250" y="4286150"/>
                  <a:ext cx="9150" cy="10000"/>
                </a:xfrm>
                <a:custGeom>
                  <a:avLst/>
                  <a:gdLst/>
                  <a:ahLst/>
                  <a:cxnLst/>
                  <a:rect l="l" t="t" r="r" b="b"/>
                  <a:pathLst>
                    <a:path w="366" h="400" extrusionOk="0">
                      <a:moveTo>
                        <a:pt x="366" y="1"/>
                      </a:moveTo>
                      <a:lnTo>
                        <a:pt x="366" y="1"/>
                      </a:lnTo>
                      <a:cubicBezTo>
                        <a:pt x="167" y="67"/>
                        <a:pt x="34" y="134"/>
                        <a:pt x="0" y="399"/>
                      </a:cubicBezTo>
                      <a:cubicBezTo>
                        <a:pt x="266" y="333"/>
                        <a:pt x="366" y="233"/>
                        <a:pt x="36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2" name="Google Shape;322;p3"/>
            <p:cNvGrpSpPr/>
            <p:nvPr/>
          </p:nvGrpSpPr>
          <p:grpSpPr>
            <a:xfrm rot="10800000" flipH="1">
              <a:off x="7622664" y="1916546"/>
              <a:ext cx="424338" cy="323264"/>
              <a:chOff x="2213900" y="503525"/>
              <a:chExt cx="1369275" cy="1043125"/>
            </a:xfrm>
          </p:grpSpPr>
          <p:sp>
            <p:nvSpPr>
              <p:cNvPr id="323" name="Google Shape;323;p3"/>
              <p:cNvSpPr/>
              <p:nvPr/>
            </p:nvSpPr>
            <p:spPr>
              <a:xfrm>
                <a:off x="2213900" y="503525"/>
                <a:ext cx="1369275" cy="1043125"/>
              </a:xfrm>
              <a:custGeom>
                <a:avLst/>
                <a:gdLst/>
                <a:ahLst/>
                <a:cxnLst/>
                <a:rect l="l" t="t" r="r" b="b"/>
                <a:pathLst>
                  <a:path w="54771" h="41725" extrusionOk="0">
                    <a:moveTo>
                      <a:pt x="11962" y="12574"/>
                    </a:moveTo>
                    <a:lnTo>
                      <a:pt x="11962" y="12574"/>
                    </a:lnTo>
                    <a:cubicBezTo>
                      <a:pt x="11950" y="12618"/>
                      <a:pt x="11909" y="12685"/>
                      <a:pt x="11859" y="12727"/>
                    </a:cubicBezTo>
                    <a:lnTo>
                      <a:pt x="11859" y="12727"/>
                    </a:lnTo>
                    <a:cubicBezTo>
                      <a:pt x="11896" y="12667"/>
                      <a:pt x="11948" y="12620"/>
                      <a:pt x="11962" y="12574"/>
                    </a:cubicBezTo>
                    <a:close/>
                    <a:moveTo>
                      <a:pt x="11732" y="12751"/>
                    </a:moveTo>
                    <a:lnTo>
                      <a:pt x="11772" y="12765"/>
                    </a:lnTo>
                    <a:lnTo>
                      <a:pt x="11772" y="12765"/>
                    </a:lnTo>
                    <a:cubicBezTo>
                      <a:pt x="11759" y="12764"/>
                      <a:pt x="11745" y="12760"/>
                      <a:pt x="11732" y="12751"/>
                    </a:cubicBezTo>
                    <a:close/>
                    <a:moveTo>
                      <a:pt x="44634" y="19166"/>
                    </a:moveTo>
                    <a:cubicBezTo>
                      <a:pt x="44620" y="19205"/>
                      <a:pt x="44599" y="19242"/>
                      <a:pt x="44575" y="19274"/>
                    </a:cubicBezTo>
                    <a:lnTo>
                      <a:pt x="44575" y="19274"/>
                    </a:lnTo>
                    <a:cubicBezTo>
                      <a:pt x="44598" y="19238"/>
                      <a:pt x="44616" y="19202"/>
                      <a:pt x="44634" y="19166"/>
                    </a:cubicBezTo>
                    <a:close/>
                    <a:moveTo>
                      <a:pt x="23806" y="0"/>
                    </a:moveTo>
                    <a:cubicBezTo>
                      <a:pt x="22001" y="0"/>
                      <a:pt x="20253" y="485"/>
                      <a:pt x="18612" y="1817"/>
                    </a:cubicBezTo>
                    <a:cubicBezTo>
                      <a:pt x="14026" y="3512"/>
                      <a:pt x="12796" y="8863"/>
                      <a:pt x="10735" y="12785"/>
                    </a:cubicBezTo>
                    <a:cubicBezTo>
                      <a:pt x="6780" y="17271"/>
                      <a:pt x="1" y="23353"/>
                      <a:pt x="1995" y="29701"/>
                    </a:cubicBezTo>
                    <a:cubicBezTo>
                      <a:pt x="2560" y="30798"/>
                      <a:pt x="1928" y="32459"/>
                      <a:pt x="2393" y="33789"/>
                    </a:cubicBezTo>
                    <a:cubicBezTo>
                      <a:pt x="4454" y="35251"/>
                      <a:pt x="4687" y="37943"/>
                      <a:pt x="6913" y="39339"/>
                    </a:cubicBezTo>
                    <a:cubicBezTo>
                      <a:pt x="7276" y="39312"/>
                      <a:pt x="7616" y="39253"/>
                      <a:pt x="7931" y="39253"/>
                    </a:cubicBezTo>
                    <a:cubicBezTo>
                      <a:pt x="8395" y="39253"/>
                      <a:pt x="8803" y="39382"/>
                      <a:pt x="9140" y="39937"/>
                    </a:cubicBezTo>
                    <a:cubicBezTo>
                      <a:pt x="10799" y="41299"/>
                      <a:pt x="12814" y="41725"/>
                      <a:pt x="14908" y="41725"/>
                    </a:cubicBezTo>
                    <a:cubicBezTo>
                      <a:pt x="17515" y="41725"/>
                      <a:pt x="20245" y="41066"/>
                      <a:pt x="22567" y="40735"/>
                    </a:cubicBezTo>
                    <a:cubicBezTo>
                      <a:pt x="28383" y="38973"/>
                      <a:pt x="34531" y="40070"/>
                      <a:pt x="40447" y="38940"/>
                    </a:cubicBezTo>
                    <a:cubicBezTo>
                      <a:pt x="45598" y="37112"/>
                      <a:pt x="51315" y="35450"/>
                      <a:pt x="52976" y="29933"/>
                    </a:cubicBezTo>
                    <a:cubicBezTo>
                      <a:pt x="52411" y="28205"/>
                      <a:pt x="54405" y="27408"/>
                      <a:pt x="54638" y="25979"/>
                    </a:cubicBezTo>
                    <a:cubicBezTo>
                      <a:pt x="54705" y="24516"/>
                      <a:pt x="54239" y="23054"/>
                      <a:pt x="54306" y="21625"/>
                    </a:cubicBezTo>
                    <a:cubicBezTo>
                      <a:pt x="54771" y="20495"/>
                      <a:pt x="53375" y="19996"/>
                      <a:pt x="53375" y="18800"/>
                    </a:cubicBezTo>
                    <a:cubicBezTo>
                      <a:pt x="51747" y="10824"/>
                      <a:pt x="45897" y="4409"/>
                      <a:pt x="37921" y="3446"/>
                    </a:cubicBezTo>
                    <a:cubicBezTo>
                      <a:pt x="33365" y="3136"/>
                      <a:pt x="28398" y="0"/>
                      <a:pt x="23806"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2366250" y="635956"/>
                <a:ext cx="1021616" cy="778276"/>
              </a:xfrm>
              <a:custGeom>
                <a:avLst/>
                <a:gdLst/>
                <a:ahLst/>
                <a:cxnLst/>
                <a:rect l="l" t="t" r="r" b="b"/>
                <a:pathLst>
                  <a:path w="54771" h="41725" extrusionOk="0">
                    <a:moveTo>
                      <a:pt x="11962" y="12574"/>
                    </a:moveTo>
                    <a:lnTo>
                      <a:pt x="11962" y="12574"/>
                    </a:lnTo>
                    <a:cubicBezTo>
                      <a:pt x="11950" y="12618"/>
                      <a:pt x="11909" y="12685"/>
                      <a:pt x="11859" y="12727"/>
                    </a:cubicBezTo>
                    <a:lnTo>
                      <a:pt x="11859" y="12727"/>
                    </a:lnTo>
                    <a:cubicBezTo>
                      <a:pt x="11896" y="12667"/>
                      <a:pt x="11948" y="12620"/>
                      <a:pt x="11962" y="12574"/>
                    </a:cubicBezTo>
                    <a:close/>
                    <a:moveTo>
                      <a:pt x="11732" y="12751"/>
                    </a:moveTo>
                    <a:lnTo>
                      <a:pt x="11772" y="12765"/>
                    </a:lnTo>
                    <a:lnTo>
                      <a:pt x="11772" y="12765"/>
                    </a:lnTo>
                    <a:cubicBezTo>
                      <a:pt x="11759" y="12764"/>
                      <a:pt x="11745" y="12760"/>
                      <a:pt x="11732" y="12751"/>
                    </a:cubicBezTo>
                    <a:close/>
                    <a:moveTo>
                      <a:pt x="44634" y="19166"/>
                    </a:moveTo>
                    <a:cubicBezTo>
                      <a:pt x="44620" y="19205"/>
                      <a:pt x="44599" y="19242"/>
                      <a:pt x="44575" y="19274"/>
                    </a:cubicBezTo>
                    <a:lnTo>
                      <a:pt x="44575" y="19274"/>
                    </a:lnTo>
                    <a:cubicBezTo>
                      <a:pt x="44598" y="19238"/>
                      <a:pt x="44616" y="19202"/>
                      <a:pt x="44634" y="19166"/>
                    </a:cubicBezTo>
                    <a:close/>
                    <a:moveTo>
                      <a:pt x="23806" y="0"/>
                    </a:moveTo>
                    <a:cubicBezTo>
                      <a:pt x="22001" y="0"/>
                      <a:pt x="20253" y="485"/>
                      <a:pt x="18612" y="1817"/>
                    </a:cubicBezTo>
                    <a:cubicBezTo>
                      <a:pt x="14026" y="3512"/>
                      <a:pt x="12796" y="8863"/>
                      <a:pt x="10735" y="12785"/>
                    </a:cubicBezTo>
                    <a:cubicBezTo>
                      <a:pt x="6780" y="17271"/>
                      <a:pt x="1" y="23353"/>
                      <a:pt x="1995" y="29701"/>
                    </a:cubicBezTo>
                    <a:cubicBezTo>
                      <a:pt x="2560" y="30798"/>
                      <a:pt x="1928" y="32459"/>
                      <a:pt x="2393" y="33789"/>
                    </a:cubicBezTo>
                    <a:cubicBezTo>
                      <a:pt x="4454" y="35251"/>
                      <a:pt x="4687" y="37943"/>
                      <a:pt x="6913" y="39339"/>
                    </a:cubicBezTo>
                    <a:cubicBezTo>
                      <a:pt x="7276" y="39312"/>
                      <a:pt x="7616" y="39253"/>
                      <a:pt x="7931" y="39253"/>
                    </a:cubicBezTo>
                    <a:cubicBezTo>
                      <a:pt x="8395" y="39253"/>
                      <a:pt x="8803" y="39382"/>
                      <a:pt x="9140" y="39937"/>
                    </a:cubicBezTo>
                    <a:cubicBezTo>
                      <a:pt x="10799" y="41299"/>
                      <a:pt x="12814" y="41725"/>
                      <a:pt x="14908" y="41725"/>
                    </a:cubicBezTo>
                    <a:cubicBezTo>
                      <a:pt x="17515" y="41725"/>
                      <a:pt x="20245" y="41066"/>
                      <a:pt x="22567" y="40735"/>
                    </a:cubicBezTo>
                    <a:cubicBezTo>
                      <a:pt x="28383" y="38973"/>
                      <a:pt x="34531" y="40070"/>
                      <a:pt x="40447" y="38940"/>
                    </a:cubicBezTo>
                    <a:cubicBezTo>
                      <a:pt x="45598" y="37112"/>
                      <a:pt x="51315" y="35450"/>
                      <a:pt x="52976" y="29933"/>
                    </a:cubicBezTo>
                    <a:cubicBezTo>
                      <a:pt x="52411" y="28205"/>
                      <a:pt x="54405" y="27408"/>
                      <a:pt x="54638" y="25979"/>
                    </a:cubicBezTo>
                    <a:cubicBezTo>
                      <a:pt x="54705" y="24516"/>
                      <a:pt x="54239" y="23054"/>
                      <a:pt x="54306" y="21625"/>
                    </a:cubicBezTo>
                    <a:cubicBezTo>
                      <a:pt x="54771" y="20495"/>
                      <a:pt x="53375" y="19996"/>
                      <a:pt x="53375" y="18800"/>
                    </a:cubicBezTo>
                    <a:cubicBezTo>
                      <a:pt x="51747" y="10824"/>
                      <a:pt x="45897" y="4409"/>
                      <a:pt x="37921" y="3446"/>
                    </a:cubicBezTo>
                    <a:cubicBezTo>
                      <a:pt x="33365" y="3136"/>
                      <a:pt x="28398" y="0"/>
                      <a:pt x="23806"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325;p3"/>
            <p:cNvGrpSpPr/>
            <p:nvPr/>
          </p:nvGrpSpPr>
          <p:grpSpPr>
            <a:xfrm rot="10800000" flipH="1">
              <a:off x="6746137" y="836011"/>
              <a:ext cx="424338" cy="323264"/>
              <a:chOff x="2213900" y="503525"/>
              <a:chExt cx="1369275" cy="1043125"/>
            </a:xfrm>
          </p:grpSpPr>
          <p:sp>
            <p:nvSpPr>
              <p:cNvPr id="326" name="Google Shape;326;p3"/>
              <p:cNvSpPr/>
              <p:nvPr/>
            </p:nvSpPr>
            <p:spPr>
              <a:xfrm>
                <a:off x="2213900" y="503525"/>
                <a:ext cx="1369275" cy="1043125"/>
              </a:xfrm>
              <a:custGeom>
                <a:avLst/>
                <a:gdLst/>
                <a:ahLst/>
                <a:cxnLst/>
                <a:rect l="l" t="t" r="r" b="b"/>
                <a:pathLst>
                  <a:path w="54771" h="41725" extrusionOk="0">
                    <a:moveTo>
                      <a:pt x="11962" y="12574"/>
                    </a:moveTo>
                    <a:lnTo>
                      <a:pt x="11962" y="12574"/>
                    </a:lnTo>
                    <a:cubicBezTo>
                      <a:pt x="11950" y="12618"/>
                      <a:pt x="11909" y="12685"/>
                      <a:pt x="11859" y="12727"/>
                    </a:cubicBezTo>
                    <a:lnTo>
                      <a:pt x="11859" y="12727"/>
                    </a:lnTo>
                    <a:cubicBezTo>
                      <a:pt x="11896" y="12667"/>
                      <a:pt x="11948" y="12620"/>
                      <a:pt x="11962" y="12574"/>
                    </a:cubicBezTo>
                    <a:close/>
                    <a:moveTo>
                      <a:pt x="11732" y="12751"/>
                    </a:moveTo>
                    <a:lnTo>
                      <a:pt x="11772" y="12765"/>
                    </a:lnTo>
                    <a:lnTo>
                      <a:pt x="11772" y="12765"/>
                    </a:lnTo>
                    <a:cubicBezTo>
                      <a:pt x="11759" y="12764"/>
                      <a:pt x="11745" y="12760"/>
                      <a:pt x="11732" y="12751"/>
                    </a:cubicBezTo>
                    <a:close/>
                    <a:moveTo>
                      <a:pt x="44634" y="19166"/>
                    </a:moveTo>
                    <a:cubicBezTo>
                      <a:pt x="44620" y="19205"/>
                      <a:pt x="44599" y="19242"/>
                      <a:pt x="44575" y="19274"/>
                    </a:cubicBezTo>
                    <a:lnTo>
                      <a:pt x="44575" y="19274"/>
                    </a:lnTo>
                    <a:cubicBezTo>
                      <a:pt x="44598" y="19238"/>
                      <a:pt x="44616" y="19202"/>
                      <a:pt x="44634" y="19166"/>
                    </a:cubicBezTo>
                    <a:close/>
                    <a:moveTo>
                      <a:pt x="23806" y="0"/>
                    </a:moveTo>
                    <a:cubicBezTo>
                      <a:pt x="22001" y="0"/>
                      <a:pt x="20253" y="485"/>
                      <a:pt x="18612" y="1817"/>
                    </a:cubicBezTo>
                    <a:cubicBezTo>
                      <a:pt x="14026" y="3512"/>
                      <a:pt x="12796" y="8863"/>
                      <a:pt x="10735" y="12785"/>
                    </a:cubicBezTo>
                    <a:cubicBezTo>
                      <a:pt x="6780" y="17271"/>
                      <a:pt x="1" y="23353"/>
                      <a:pt x="1995" y="29701"/>
                    </a:cubicBezTo>
                    <a:cubicBezTo>
                      <a:pt x="2560" y="30798"/>
                      <a:pt x="1928" y="32459"/>
                      <a:pt x="2393" y="33789"/>
                    </a:cubicBezTo>
                    <a:cubicBezTo>
                      <a:pt x="4454" y="35251"/>
                      <a:pt x="4687" y="37943"/>
                      <a:pt x="6913" y="39339"/>
                    </a:cubicBezTo>
                    <a:cubicBezTo>
                      <a:pt x="7276" y="39312"/>
                      <a:pt x="7616" y="39253"/>
                      <a:pt x="7931" y="39253"/>
                    </a:cubicBezTo>
                    <a:cubicBezTo>
                      <a:pt x="8395" y="39253"/>
                      <a:pt x="8803" y="39382"/>
                      <a:pt x="9140" y="39937"/>
                    </a:cubicBezTo>
                    <a:cubicBezTo>
                      <a:pt x="10799" y="41299"/>
                      <a:pt x="12814" y="41725"/>
                      <a:pt x="14908" y="41725"/>
                    </a:cubicBezTo>
                    <a:cubicBezTo>
                      <a:pt x="17515" y="41725"/>
                      <a:pt x="20245" y="41066"/>
                      <a:pt x="22567" y="40735"/>
                    </a:cubicBezTo>
                    <a:cubicBezTo>
                      <a:pt x="28383" y="38973"/>
                      <a:pt x="34531" y="40070"/>
                      <a:pt x="40447" y="38940"/>
                    </a:cubicBezTo>
                    <a:cubicBezTo>
                      <a:pt x="45598" y="37112"/>
                      <a:pt x="51315" y="35450"/>
                      <a:pt x="52976" y="29933"/>
                    </a:cubicBezTo>
                    <a:cubicBezTo>
                      <a:pt x="52411" y="28205"/>
                      <a:pt x="54405" y="27408"/>
                      <a:pt x="54638" y="25979"/>
                    </a:cubicBezTo>
                    <a:cubicBezTo>
                      <a:pt x="54705" y="24516"/>
                      <a:pt x="54239" y="23054"/>
                      <a:pt x="54306" y="21625"/>
                    </a:cubicBezTo>
                    <a:cubicBezTo>
                      <a:pt x="54771" y="20495"/>
                      <a:pt x="53375" y="19996"/>
                      <a:pt x="53375" y="18800"/>
                    </a:cubicBezTo>
                    <a:cubicBezTo>
                      <a:pt x="51747" y="10824"/>
                      <a:pt x="45897" y="4409"/>
                      <a:pt x="37921" y="3446"/>
                    </a:cubicBezTo>
                    <a:cubicBezTo>
                      <a:pt x="33365" y="3136"/>
                      <a:pt x="28398" y="0"/>
                      <a:pt x="23806"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2366250" y="635956"/>
                <a:ext cx="1021616" cy="778276"/>
              </a:xfrm>
              <a:custGeom>
                <a:avLst/>
                <a:gdLst/>
                <a:ahLst/>
                <a:cxnLst/>
                <a:rect l="l" t="t" r="r" b="b"/>
                <a:pathLst>
                  <a:path w="54771" h="41725" extrusionOk="0">
                    <a:moveTo>
                      <a:pt x="11962" y="12574"/>
                    </a:moveTo>
                    <a:lnTo>
                      <a:pt x="11962" y="12574"/>
                    </a:lnTo>
                    <a:cubicBezTo>
                      <a:pt x="11950" y="12618"/>
                      <a:pt x="11909" y="12685"/>
                      <a:pt x="11859" y="12727"/>
                    </a:cubicBezTo>
                    <a:lnTo>
                      <a:pt x="11859" y="12727"/>
                    </a:lnTo>
                    <a:cubicBezTo>
                      <a:pt x="11896" y="12667"/>
                      <a:pt x="11948" y="12620"/>
                      <a:pt x="11962" y="12574"/>
                    </a:cubicBezTo>
                    <a:close/>
                    <a:moveTo>
                      <a:pt x="11732" y="12751"/>
                    </a:moveTo>
                    <a:lnTo>
                      <a:pt x="11772" y="12765"/>
                    </a:lnTo>
                    <a:lnTo>
                      <a:pt x="11772" y="12765"/>
                    </a:lnTo>
                    <a:cubicBezTo>
                      <a:pt x="11759" y="12764"/>
                      <a:pt x="11745" y="12760"/>
                      <a:pt x="11732" y="12751"/>
                    </a:cubicBezTo>
                    <a:close/>
                    <a:moveTo>
                      <a:pt x="44634" y="19166"/>
                    </a:moveTo>
                    <a:cubicBezTo>
                      <a:pt x="44620" y="19205"/>
                      <a:pt x="44599" y="19242"/>
                      <a:pt x="44575" y="19274"/>
                    </a:cubicBezTo>
                    <a:lnTo>
                      <a:pt x="44575" y="19274"/>
                    </a:lnTo>
                    <a:cubicBezTo>
                      <a:pt x="44598" y="19238"/>
                      <a:pt x="44616" y="19202"/>
                      <a:pt x="44634" y="19166"/>
                    </a:cubicBezTo>
                    <a:close/>
                    <a:moveTo>
                      <a:pt x="23806" y="0"/>
                    </a:moveTo>
                    <a:cubicBezTo>
                      <a:pt x="22001" y="0"/>
                      <a:pt x="20253" y="485"/>
                      <a:pt x="18612" y="1817"/>
                    </a:cubicBezTo>
                    <a:cubicBezTo>
                      <a:pt x="14026" y="3512"/>
                      <a:pt x="12796" y="8863"/>
                      <a:pt x="10735" y="12785"/>
                    </a:cubicBezTo>
                    <a:cubicBezTo>
                      <a:pt x="6780" y="17271"/>
                      <a:pt x="1" y="23353"/>
                      <a:pt x="1995" y="29701"/>
                    </a:cubicBezTo>
                    <a:cubicBezTo>
                      <a:pt x="2560" y="30798"/>
                      <a:pt x="1928" y="32459"/>
                      <a:pt x="2393" y="33789"/>
                    </a:cubicBezTo>
                    <a:cubicBezTo>
                      <a:pt x="4454" y="35251"/>
                      <a:pt x="4687" y="37943"/>
                      <a:pt x="6913" y="39339"/>
                    </a:cubicBezTo>
                    <a:cubicBezTo>
                      <a:pt x="7276" y="39312"/>
                      <a:pt x="7616" y="39253"/>
                      <a:pt x="7931" y="39253"/>
                    </a:cubicBezTo>
                    <a:cubicBezTo>
                      <a:pt x="8395" y="39253"/>
                      <a:pt x="8803" y="39382"/>
                      <a:pt x="9140" y="39937"/>
                    </a:cubicBezTo>
                    <a:cubicBezTo>
                      <a:pt x="10799" y="41299"/>
                      <a:pt x="12814" y="41725"/>
                      <a:pt x="14908" y="41725"/>
                    </a:cubicBezTo>
                    <a:cubicBezTo>
                      <a:pt x="17515" y="41725"/>
                      <a:pt x="20245" y="41066"/>
                      <a:pt x="22567" y="40735"/>
                    </a:cubicBezTo>
                    <a:cubicBezTo>
                      <a:pt x="28383" y="38973"/>
                      <a:pt x="34531" y="40070"/>
                      <a:pt x="40447" y="38940"/>
                    </a:cubicBezTo>
                    <a:cubicBezTo>
                      <a:pt x="45598" y="37112"/>
                      <a:pt x="51315" y="35450"/>
                      <a:pt x="52976" y="29933"/>
                    </a:cubicBezTo>
                    <a:cubicBezTo>
                      <a:pt x="52411" y="28205"/>
                      <a:pt x="54405" y="27408"/>
                      <a:pt x="54638" y="25979"/>
                    </a:cubicBezTo>
                    <a:cubicBezTo>
                      <a:pt x="54705" y="24516"/>
                      <a:pt x="54239" y="23054"/>
                      <a:pt x="54306" y="21625"/>
                    </a:cubicBezTo>
                    <a:cubicBezTo>
                      <a:pt x="54771" y="20495"/>
                      <a:pt x="53375" y="19996"/>
                      <a:pt x="53375" y="18800"/>
                    </a:cubicBezTo>
                    <a:cubicBezTo>
                      <a:pt x="51747" y="10824"/>
                      <a:pt x="45897" y="4409"/>
                      <a:pt x="37921" y="3446"/>
                    </a:cubicBezTo>
                    <a:cubicBezTo>
                      <a:pt x="33365" y="3136"/>
                      <a:pt x="28398" y="0"/>
                      <a:pt x="23806"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28;p3"/>
            <p:cNvGrpSpPr/>
            <p:nvPr/>
          </p:nvGrpSpPr>
          <p:grpSpPr>
            <a:xfrm rot="10800000" flipH="1">
              <a:off x="7811800" y="3423684"/>
              <a:ext cx="424423" cy="381701"/>
              <a:chOff x="882850" y="2647922"/>
              <a:chExt cx="1064250" cy="957125"/>
            </a:xfrm>
          </p:grpSpPr>
          <p:grpSp>
            <p:nvGrpSpPr>
              <p:cNvPr id="329" name="Google Shape;329;p3"/>
              <p:cNvGrpSpPr/>
              <p:nvPr/>
            </p:nvGrpSpPr>
            <p:grpSpPr>
              <a:xfrm>
                <a:off x="882850" y="2647922"/>
                <a:ext cx="1064250" cy="957125"/>
                <a:chOff x="6069100" y="3009725"/>
                <a:chExt cx="1064250" cy="957125"/>
              </a:xfrm>
            </p:grpSpPr>
            <p:sp>
              <p:nvSpPr>
                <p:cNvPr id="330" name="Google Shape;330;p3"/>
                <p:cNvSpPr/>
                <p:nvPr/>
              </p:nvSpPr>
              <p:spPr>
                <a:xfrm>
                  <a:off x="6178775" y="3741950"/>
                  <a:ext cx="25" cy="25"/>
                </a:xfrm>
                <a:custGeom>
                  <a:avLst/>
                  <a:gdLst/>
                  <a:ahLst/>
                  <a:cxnLst/>
                  <a:rect l="l" t="t" r="r" b="b"/>
                  <a:pathLst>
                    <a:path w="1" h="1" extrusionOk="0">
                      <a:moveTo>
                        <a:pt x="0" y="0"/>
                      </a:move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 name="Google Shape;332;p3"/>
              <p:cNvGrpSpPr/>
              <p:nvPr/>
            </p:nvGrpSpPr>
            <p:grpSpPr>
              <a:xfrm rot="10800000">
                <a:off x="1008698" y="2761102"/>
                <a:ext cx="812555" cy="730765"/>
                <a:chOff x="6069100" y="3009725"/>
                <a:chExt cx="1064250" cy="957125"/>
              </a:xfrm>
            </p:grpSpPr>
            <p:sp>
              <p:nvSpPr>
                <p:cNvPr id="333" name="Google Shape;333;p3"/>
                <p:cNvSpPr/>
                <p:nvPr/>
              </p:nvSpPr>
              <p:spPr>
                <a:xfrm>
                  <a:off x="6178775" y="3741950"/>
                  <a:ext cx="25" cy="25"/>
                </a:xfrm>
                <a:custGeom>
                  <a:avLst/>
                  <a:gdLst/>
                  <a:ahLst/>
                  <a:cxnLst/>
                  <a:rect l="l" t="t" r="r" b="b"/>
                  <a:pathLst>
                    <a:path w="1" h="1" extrusionOk="0">
                      <a:moveTo>
                        <a:pt x="0" y="0"/>
                      </a:move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5" name="Google Shape;335;p3"/>
            <p:cNvGrpSpPr/>
            <p:nvPr/>
          </p:nvGrpSpPr>
          <p:grpSpPr>
            <a:xfrm rot="10800000" flipH="1">
              <a:off x="5604675" y="161428"/>
              <a:ext cx="424423" cy="381701"/>
              <a:chOff x="882850" y="2647922"/>
              <a:chExt cx="1064250" cy="957125"/>
            </a:xfrm>
          </p:grpSpPr>
          <p:grpSp>
            <p:nvGrpSpPr>
              <p:cNvPr id="336" name="Google Shape;336;p3"/>
              <p:cNvGrpSpPr/>
              <p:nvPr/>
            </p:nvGrpSpPr>
            <p:grpSpPr>
              <a:xfrm>
                <a:off x="882850" y="2647922"/>
                <a:ext cx="1064250" cy="957125"/>
                <a:chOff x="6069100" y="3009725"/>
                <a:chExt cx="1064250" cy="957125"/>
              </a:xfrm>
            </p:grpSpPr>
            <p:sp>
              <p:nvSpPr>
                <p:cNvPr id="337" name="Google Shape;337;p3"/>
                <p:cNvSpPr/>
                <p:nvPr/>
              </p:nvSpPr>
              <p:spPr>
                <a:xfrm>
                  <a:off x="6178775" y="3741950"/>
                  <a:ext cx="25" cy="25"/>
                </a:xfrm>
                <a:custGeom>
                  <a:avLst/>
                  <a:gdLst/>
                  <a:ahLst/>
                  <a:cxnLst/>
                  <a:rect l="l" t="t" r="r" b="b"/>
                  <a:pathLst>
                    <a:path w="1" h="1" extrusionOk="0">
                      <a:moveTo>
                        <a:pt x="0" y="0"/>
                      </a:move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3"/>
              <p:cNvGrpSpPr/>
              <p:nvPr/>
            </p:nvGrpSpPr>
            <p:grpSpPr>
              <a:xfrm rot="10800000">
                <a:off x="1008698" y="2761102"/>
                <a:ext cx="812555" cy="730765"/>
                <a:chOff x="6069100" y="3009725"/>
                <a:chExt cx="1064250" cy="957125"/>
              </a:xfrm>
            </p:grpSpPr>
            <p:sp>
              <p:nvSpPr>
                <p:cNvPr id="340" name="Google Shape;340;p3"/>
                <p:cNvSpPr/>
                <p:nvPr/>
              </p:nvSpPr>
              <p:spPr>
                <a:xfrm>
                  <a:off x="6178775" y="3741950"/>
                  <a:ext cx="25" cy="25"/>
                </a:xfrm>
                <a:custGeom>
                  <a:avLst/>
                  <a:gdLst/>
                  <a:ahLst/>
                  <a:cxnLst/>
                  <a:rect l="l" t="t" r="r" b="b"/>
                  <a:pathLst>
                    <a:path w="1" h="1" extrusionOk="0">
                      <a:moveTo>
                        <a:pt x="0" y="0"/>
                      </a:move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2" name="Google Shape;342;p3"/>
            <p:cNvGrpSpPr/>
            <p:nvPr/>
          </p:nvGrpSpPr>
          <p:grpSpPr>
            <a:xfrm flipH="1">
              <a:off x="4345516" y="281070"/>
              <a:ext cx="424423" cy="381701"/>
              <a:chOff x="882850" y="2647922"/>
              <a:chExt cx="1064250" cy="957125"/>
            </a:xfrm>
          </p:grpSpPr>
          <p:grpSp>
            <p:nvGrpSpPr>
              <p:cNvPr id="343" name="Google Shape;343;p3"/>
              <p:cNvGrpSpPr/>
              <p:nvPr/>
            </p:nvGrpSpPr>
            <p:grpSpPr>
              <a:xfrm>
                <a:off x="882850" y="2647922"/>
                <a:ext cx="1064250" cy="957125"/>
                <a:chOff x="6069100" y="3009725"/>
                <a:chExt cx="1064250" cy="957125"/>
              </a:xfrm>
            </p:grpSpPr>
            <p:sp>
              <p:nvSpPr>
                <p:cNvPr id="344" name="Google Shape;344;p3"/>
                <p:cNvSpPr/>
                <p:nvPr/>
              </p:nvSpPr>
              <p:spPr>
                <a:xfrm>
                  <a:off x="6178775" y="3741950"/>
                  <a:ext cx="25" cy="25"/>
                </a:xfrm>
                <a:custGeom>
                  <a:avLst/>
                  <a:gdLst/>
                  <a:ahLst/>
                  <a:cxnLst/>
                  <a:rect l="l" t="t" r="r" b="b"/>
                  <a:pathLst>
                    <a:path w="1" h="1" extrusionOk="0">
                      <a:moveTo>
                        <a:pt x="0" y="0"/>
                      </a:move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3"/>
              <p:cNvGrpSpPr/>
              <p:nvPr/>
            </p:nvGrpSpPr>
            <p:grpSpPr>
              <a:xfrm rot="10800000">
                <a:off x="1008698" y="2761102"/>
                <a:ext cx="812555" cy="730765"/>
                <a:chOff x="6069100" y="3009725"/>
                <a:chExt cx="1064250" cy="957125"/>
              </a:xfrm>
            </p:grpSpPr>
            <p:sp>
              <p:nvSpPr>
                <p:cNvPr id="347" name="Google Shape;347;p3"/>
                <p:cNvSpPr/>
                <p:nvPr/>
              </p:nvSpPr>
              <p:spPr>
                <a:xfrm>
                  <a:off x="6178775" y="3741950"/>
                  <a:ext cx="25" cy="25"/>
                </a:xfrm>
                <a:custGeom>
                  <a:avLst/>
                  <a:gdLst/>
                  <a:ahLst/>
                  <a:cxnLst/>
                  <a:rect l="l" t="t" r="r" b="b"/>
                  <a:pathLst>
                    <a:path w="1" h="1" extrusionOk="0">
                      <a:moveTo>
                        <a:pt x="0" y="0"/>
                      </a:move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9" name="Google Shape;349;p3"/>
            <p:cNvGrpSpPr/>
            <p:nvPr/>
          </p:nvGrpSpPr>
          <p:grpSpPr>
            <a:xfrm rot="10800000" flipH="1">
              <a:off x="4257770" y="4313928"/>
              <a:ext cx="424423" cy="381701"/>
              <a:chOff x="882850" y="2647922"/>
              <a:chExt cx="1064250" cy="957125"/>
            </a:xfrm>
          </p:grpSpPr>
          <p:grpSp>
            <p:nvGrpSpPr>
              <p:cNvPr id="350" name="Google Shape;350;p3"/>
              <p:cNvGrpSpPr/>
              <p:nvPr/>
            </p:nvGrpSpPr>
            <p:grpSpPr>
              <a:xfrm>
                <a:off x="882850" y="2647922"/>
                <a:ext cx="1064250" cy="957125"/>
                <a:chOff x="6069100" y="3009725"/>
                <a:chExt cx="1064250" cy="957125"/>
              </a:xfrm>
            </p:grpSpPr>
            <p:sp>
              <p:nvSpPr>
                <p:cNvPr id="351" name="Google Shape;351;p3"/>
                <p:cNvSpPr/>
                <p:nvPr/>
              </p:nvSpPr>
              <p:spPr>
                <a:xfrm>
                  <a:off x="6178775" y="3741950"/>
                  <a:ext cx="25" cy="25"/>
                </a:xfrm>
                <a:custGeom>
                  <a:avLst/>
                  <a:gdLst/>
                  <a:ahLst/>
                  <a:cxnLst/>
                  <a:rect l="l" t="t" r="r" b="b"/>
                  <a:pathLst>
                    <a:path w="1" h="1" extrusionOk="0">
                      <a:moveTo>
                        <a:pt x="0" y="0"/>
                      </a:move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353;p3"/>
              <p:cNvGrpSpPr/>
              <p:nvPr/>
            </p:nvGrpSpPr>
            <p:grpSpPr>
              <a:xfrm rot="10800000">
                <a:off x="1008698" y="2761102"/>
                <a:ext cx="812555" cy="730765"/>
                <a:chOff x="6069100" y="3009725"/>
                <a:chExt cx="1064250" cy="957125"/>
              </a:xfrm>
            </p:grpSpPr>
            <p:sp>
              <p:nvSpPr>
                <p:cNvPr id="354" name="Google Shape;354;p3"/>
                <p:cNvSpPr/>
                <p:nvPr/>
              </p:nvSpPr>
              <p:spPr>
                <a:xfrm>
                  <a:off x="6178775" y="3741950"/>
                  <a:ext cx="25" cy="25"/>
                </a:xfrm>
                <a:custGeom>
                  <a:avLst/>
                  <a:gdLst/>
                  <a:ahLst/>
                  <a:cxnLst/>
                  <a:rect l="l" t="t" r="r" b="b"/>
                  <a:pathLst>
                    <a:path w="1" h="1" extrusionOk="0">
                      <a:moveTo>
                        <a:pt x="0" y="0"/>
                      </a:move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6" name="Google Shape;356;p3"/>
            <p:cNvGrpSpPr/>
            <p:nvPr/>
          </p:nvGrpSpPr>
          <p:grpSpPr>
            <a:xfrm rot="10800000" flipH="1">
              <a:off x="5243998" y="4210157"/>
              <a:ext cx="424347" cy="431480"/>
              <a:chOff x="4023775" y="1855149"/>
              <a:chExt cx="1174825" cy="1194575"/>
            </a:xfrm>
          </p:grpSpPr>
          <p:grpSp>
            <p:nvGrpSpPr>
              <p:cNvPr id="357" name="Google Shape;357;p3"/>
              <p:cNvGrpSpPr/>
              <p:nvPr/>
            </p:nvGrpSpPr>
            <p:grpSpPr>
              <a:xfrm>
                <a:off x="4023775" y="1855149"/>
                <a:ext cx="1174825" cy="1194575"/>
                <a:chOff x="4023775" y="1778925"/>
                <a:chExt cx="1174825" cy="1194575"/>
              </a:xfrm>
            </p:grpSpPr>
            <p:sp>
              <p:nvSpPr>
                <p:cNvPr id="358" name="Google Shape;358;p3"/>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 name="Google Shape;364;p3"/>
              <p:cNvGrpSpPr/>
              <p:nvPr/>
            </p:nvGrpSpPr>
            <p:grpSpPr>
              <a:xfrm rot="10800000">
                <a:off x="4212099" y="2046639"/>
                <a:ext cx="798176" cy="811594"/>
                <a:chOff x="4023775" y="1778925"/>
                <a:chExt cx="1174825" cy="1194575"/>
              </a:xfrm>
            </p:grpSpPr>
            <p:sp>
              <p:nvSpPr>
                <p:cNvPr id="365" name="Google Shape;365;p3"/>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1" name="Google Shape;371;p3"/>
            <p:cNvGrpSpPr/>
            <p:nvPr/>
          </p:nvGrpSpPr>
          <p:grpSpPr>
            <a:xfrm flipH="1">
              <a:off x="473184" y="2356982"/>
              <a:ext cx="424423" cy="381701"/>
              <a:chOff x="882850" y="2647922"/>
              <a:chExt cx="1064250" cy="957125"/>
            </a:xfrm>
          </p:grpSpPr>
          <p:grpSp>
            <p:nvGrpSpPr>
              <p:cNvPr id="372" name="Google Shape;372;p3"/>
              <p:cNvGrpSpPr/>
              <p:nvPr/>
            </p:nvGrpSpPr>
            <p:grpSpPr>
              <a:xfrm>
                <a:off x="882850" y="2647922"/>
                <a:ext cx="1064250" cy="957125"/>
                <a:chOff x="6069100" y="3009725"/>
                <a:chExt cx="1064250" cy="957125"/>
              </a:xfrm>
            </p:grpSpPr>
            <p:sp>
              <p:nvSpPr>
                <p:cNvPr id="373" name="Google Shape;373;p3"/>
                <p:cNvSpPr/>
                <p:nvPr/>
              </p:nvSpPr>
              <p:spPr>
                <a:xfrm>
                  <a:off x="6178775" y="3741950"/>
                  <a:ext cx="25" cy="25"/>
                </a:xfrm>
                <a:custGeom>
                  <a:avLst/>
                  <a:gdLst/>
                  <a:ahLst/>
                  <a:cxnLst/>
                  <a:rect l="l" t="t" r="r" b="b"/>
                  <a:pathLst>
                    <a:path w="1" h="1" extrusionOk="0">
                      <a:moveTo>
                        <a:pt x="0" y="0"/>
                      </a:move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 name="Google Shape;375;p3"/>
              <p:cNvGrpSpPr/>
              <p:nvPr/>
            </p:nvGrpSpPr>
            <p:grpSpPr>
              <a:xfrm rot="10800000">
                <a:off x="1008698" y="2761102"/>
                <a:ext cx="812555" cy="730765"/>
                <a:chOff x="6069100" y="3009725"/>
                <a:chExt cx="1064250" cy="957125"/>
              </a:xfrm>
            </p:grpSpPr>
            <p:sp>
              <p:nvSpPr>
                <p:cNvPr id="376" name="Google Shape;376;p3"/>
                <p:cNvSpPr/>
                <p:nvPr/>
              </p:nvSpPr>
              <p:spPr>
                <a:xfrm>
                  <a:off x="6178775" y="3741950"/>
                  <a:ext cx="25" cy="25"/>
                </a:xfrm>
                <a:custGeom>
                  <a:avLst/>
                  <a:gdLst/>
                  <a:ahLst/>
                  <a:cxnLst/>
                  <a:rect l="l" t="t" r="r" b="b"/>
                  <a:pathLst>
                    <a:path w="1" h="1" extrusionOk="0">
                      <a:moveTo>
                        <a:pt x="0" y="0"/>
                      </a:move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8" name="Google Shape;378;p3"/>
            <p:cNvGrpSpPr/>
            <p:nvPr/>
          </p:nvGrpSpPr>
          <p:grpSpPr>
            <a:xfrm flipH="1">
              <a:off x="2761871" y="136537"/>
              <a:ext cx="424347" cy="431480"/>
              <a:chOff x="4023775" y="1855149"/>
              <a:chExt cx="1174825" cy="1194575"/>
            </a:xfrm>
          </p:grpSpPr>
          <p:grpSp>
            <p:nvGrpSpPr>
              <p:cNvPr id="379" name="Google Shape;379;p3"/>
              <p:cNvGrpSpPr/>
              <p:nvPr/>
            </p:nvGrpSpPr>
            <p:grpSpPr>
              <a:xfrm>
                <a:off x="4023775" y="1855149"/>
                <a:ext cx="1174825" cy="1194575"/>
                <a:chOff x="4023775" y="1778925"/>
                <a:chExt cx="1174825" cy="1194575"/>
              </a:xfrm>
            </p:grpSpPr>
            <p:sp>
              <p:nvSpPr>
                <p:cNvPr id="380" name="Google Shape;380;p3"/>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 name="Google Shape;386;p3"/>
              <p:cNvGrpSpPr/>
              <p:nvPr/>
            </p:nvGrpSpPr>
            <p:grpSpPr>
              <a:xfrm rot="10800000">
                <a:off x="4212099" y="2046639"/>
                <a:ext cx="798176" cy="811594"/>
                <a:chOff x="4023775" y="1778925"/>
                <a:chExt cx="1174825" cy="1194575"/>
              </a:xfrm>
            </p:grpSpPr>
            <p:sp>
              <p:nvSpPr>
                <p:cNvPr id="387" name="Google Shape;387;p3"/>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a:off x="4151667" y="1982309"/>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3" name="Google Shape;393;p3"/>
            <p:cNvGrpSpPr/>
            <p:nvPr/>
          </p:nvGrpSpPr>
          <p:grpSpPr>
            <a:xfrm flipH="1">
              <a:off x="980588" y="1178072"/>
              <a:ext cx="424347" cy="431480"/>
              <a:chOff x="4023775" y="1855149"/>
              <a:chExt cx="1174825" cy="1194575"/>
            </a:xfrm>
          </p:grpSpPr>
          <p:grpSp>
            <p:nvGrpSpPr>
              <p:cNvPr id="394" name="Google Shape;394;p3"/>
              <p:cNvGrpSpPr/>
              <p:nvPr/>
            </p:nvGrpSpPr>
            <p:grpSpPr>
              <a:xfrm>
                <a:off x="4023775" y="1855149"/>
                <a:ext cx="1174825" cy="1194575"/>
                <a:chOff x="4023775" y="1778925"/>
                <a:chExt cx="1174825" cy="1194575"/>
              </a:xfrm>
            </p:grpSpPr>
            <p:sp>
              <p:nvSpPr>
                <p:cNvPr id="395" name="Google Shape;395;p3"/>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3"/>
              <p:cNvGrpSpPr/>
              <p:nvPr/>
            </p:nvGrpSpPr>
            <p:grpSpPr>
              <a:xfrm rot="10800000">
                <a:off x="4212099" y="2046639"/>
                <a:ext cx="798176" cy="811594"/>
                <a:chOff x="4023775" y="1778925"/>
                <a:chExt cx="1174825" cy="1194575"/>
              </a:xfrm>
            </p:grpSpPr>
            <p:sp>
              <p:nvSpPr>
                <p:cNvPr id="402" name="Google Shape;402;p3"/>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8" name="Google Shape;408;p3"/>
            <p:cNvGrpSpPr/>
            <p:nvPr/>
          </p:nvGrpSpPr>
          <p:grpSpPr>
            <a:xfrm flipH="1">
              <a:off x="1569623" y="304068"/>
              <a:ext cx="424322" cy="335712"/>
              <a:chOff x="4414850" y="3021000"/>
              <a:chExt cx="1302400" cy="1030425"/>
            </a:xfrm>
          </p:grpSpPr>
          <p:sp>
            <p:nvSpPr>
              <p:cNvPr id="409" name="Google Shape;409;p3"/>
              <p:cNvSpPr/>
              <p:nvPr/>
            </p:nvSpPr>
            <p:spPr>
              <a:xfrm>
                <a:off x="4414850" y="3021000"/>
                <a:ext cx="1302400" cy="1030425"/>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
              <p:cNvSpPr/>
              <p:nvPr/>
            </p:nvSpPr>
            <p:spPr>
              <a:xfrm rot="10799469">
                <a:off x="4644599" y="3202812"/>
                <a:ext cx="842913" cy="666788"/>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 name="Google Shape;411;p3"/>
            <p:cNvGrpSpPr/>
            <p:nvPr/>
          </p:nvGrpSpPr>
          <p:grpSpPr>
            <a:xfrm rot="10800000" flipH="1">
              <a:off x="216177" y="3486113"/>
              <a:ext cx="424322" cy="335712"/>
              <a:chOff x="4414850" y="3021000"/>
              <a:chExt cx="1302400" cy="1030425"/>
            </a:xfrm>
          </p:grpSpPr>
          <p:sp>
            <p:nvSpPr>
              <p:cNvPr id="412" name="Google Shape;412;p3"/>
              <p:cNvSpPr/>
              <p:nvPr/>
            </p:nvSpPr>
            <p:spPr>
              <a:xfrm>
                <a:off x="4414850" y="3021000"/>
                <a:ext cx="1302400" cy="1030425"/>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
              <p:cNvSpPr/>
              <p:nvPr/>
            </p:nvSpPr>
            <p:spPr>
              <a:xfrm rot="10799469">
                <a:off x="4644599" y="3202812"/>
                <a:ext cx="842913" cy="666788"/>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 name="Google Shape;414;p3"/>
            <p:cNvGrpSpPr/>
            <p:nvPr/>
          </p:nvGrpSpPr>
          <p:grpSpPr>
            <a:xfrm flipH="1">
              <a:off x="1094404" y="3929237"/>
              <a:ext cx="424413" cy="370488"/>
              <a:chOff x="2133000" y="1731619"/>
              <a:chExt cx="1164050" cy="1016150"/>
            </a:xfrm>
          </p:grpSpPr>
          <p:grpSp>
            <p:nvGrpSpPr>
              <p:cNvPr id="415" name="Google Shape;415;p3"/>
              <p:cNvGrpSpPr/>
              <p:nvPr/>
            </p:nvGrpSpPr>
            <p:grpSpPr>
              <a:xfrm>
                <a:off x="2133000" y="1731619"/>
                <a:ext cx="1164050" cy="1016150"/>
                <a:chOff x="4286075" y="4175525"/>
                <a:chExt cx="1164050" cy="1016150"/>
              </a:xfrm>
            </p:grpSpPr>
            <p:sp>
              <p:nvSpPr>
                <p:cNvPr id="416" name="Google Shape;416;p3"/>
                <p:cNvSpPr/>
                <p:nvPr/>
              </p:nvSpPr>
              <p:spPr>
                <a:xfrm>
                  <a:off x="4286075" y="4175525"/>
                  <a:ext cx="1164050" cy="1016150"/>
                </a:xfrm>
                <a:custGeom>
                  <a:avLst/>
                  <a:gdLst/>
                  <a:ahLst/>
                  <a:cxnLst/>
                  <a:rect l="l" t="t" r="r" b="b"/>
                  <a:pathLst>
                    <a:path w="46562" h="40646" extrusionOk="0">
                      <a:moveTo>
                        <a:pt x="18080" y="637"/>
                      </a:moveTo>
                      <a:cubicBezTo>
                        <a:pt x="18031" y="686"/>
                        <a:pt x="17965" y="716"/>
                        <a:pt x="17893" y="729"/>
                      </a:cubicBezTo>
                      <a:lnTo>
                        <a:pt x="17893" y="729"/>
                      </a:lnTo>
                      <a:cubicBezTo>
                        <a:pt x="17956" y="693"/>
                        <a:pt x="18022" y="659"/>
                        <a:pt x="18080" y="637"/>
                      </a:cubicBezTo>
                      <a:close/>
                      <a:moveTo>
                        <a:pt x="19609" y="836"/>
                      </a:moveTo>
                      <a:cubicBezTo>
                        <a:pt x="19716" y="836"/>
                        <a:pt x="19815" y="866"/>
                        <a:pt x="19912" y="906"/>
                      </a:cubicBezTo>
                      <a:lnTo>
                        <a:pt x="19912" y="906"/>
                      </a:lnTo>
                      <a:cubicBezTo>
                        <a:pt x="19816" y="874"/>
                        <a:pt x="19716" y="852"/>
                        <a:pt x="19609" y="836"/>
                      </a:cubicBezTo>
                      <a:close/>
                      <a:moveTo>
                        <a:pt x="20163" y="1021"/>
                      </a:moveTo>
                      <a:cubicBezTo>
                        <a:pt x="20251" y="1059"/>
                        <a:pt x="20342" y="1091"/>
                        <a:pt x="20440" y="1102"/>
                      </a:cubicBezTo>
                      <a:cubicBezTo>
                        <a:pt x="20373" y="1102"/>
                        <a:pt x="20307" y="1102"/>
                        <a:pt x="20240" y="1069"/>
                      </a:cubicBezTo>
                      <a:cubicBezTo>
                        <a:pt x="20214" y="1052"/>
                        <a:pt x="20189" y="1036"/>
                        <a:pt x="20163" y="1021"/>
                      </a:cubicBezTo>
                      <a:close/>
                      <a:moveTo>
                        <a:pt x="20164" y="1426"/>
                      </a:moveTo>
                      <a:cubicBezTo>
                        <a:pt x="20137" y="1482"/>
                        <a:pt x="20089" y="1524"/>
                        <a:pt x="20033" y="1538"/>
                      </a:cubicBezTo>
                      <a:lnTo>
                        <a:pt x="20033" y="1538"/>
                      </a:lnTo>
                      <a:cubicBezTo>
                        <a:pt x="20079" y="1515"/>
                        <a:pt x="20115" y="1459"/>
                        <a:pt x="20164" y="1426"/>
                      </a:cubicBezTo>
                      <a:close/>
                      <a:moveTo>
                        <a:pt x="17681" y="2332"/>
                      </a:moveTo>
                      <a:cubicBezTo>
                        <a:pt x="17681" y="2352"/>
                        <a:pt x="17681" y="2371"/>
                        <a:pt x="17681" y="2398"/>
                      </a:cubicBezTo>
                      <a:lnTo>
                        <a:pt x="17681" y="2398"/>
                      </a:lnTo>
                      <a:cubicBezTo>
                        <a:pt x="17672" y="2355"/>
                        <a:pt x="17641" y="2341"/>
                        <a:pt x="17600" y="2341"/>
                      </a:cubicBezTo>
                      <a:cubicBezTo>
                        <a:pt x="17518" y="2341"/>
                        <a:pt x="17394" y="2398"/>
                        <a:pt x="17316" y="2398"/>
                      </a:cubicBezTo>
                      <a:cubicBezTo>
                        <a:pt x="17448" y="2365"/>
                        <a:pt x="17548" y="2332"/>
                        <a:pt x="17681" y="2332"/>
                      </a:cubicBezTo>
                      <a:close/>
                      <a:moveTo>
                        <a:pt x="16451" y="2897"/>
                      </a:moveTo>
                      <a:cubicBezTo>
                        <a:pt x="16388" y="2928"/>
                        <a:pt x="16317" y="2960"/>
                        <a:pt x="16246" y="2988"/>
                      </a:cubicBezTo>
                      <a:lnTo>
                        <a:pt x="16246" y="2988"/>
                      </a:lnTo>
                      <a:cubicBezTo>
                        <a:pt x="16310" y="2954"/>
                        <a:pt x="16378" y="2924"/>
                        <a:pt x="16451" y="2897"/>
                      </a:cubicBezTo>
                      <a:close/>
                      <a:moveTo>
                        <a:pt x="14258" y="2864"/>
                      </a:moveTo>
                      <a:cubicBezTo>
                        <a:pt x="14059" y="2997"/>
                        <a:pt x="13826" y="3096"/>
                        <a:pt x="13593" y="3163"/>
                      </a:cubicBezTo>
                      <a:cubicBezTo>
                        <a:pt x="13826" y="3096"/>
                        <a:pt x="14025" y="2997"/>
                        <a:pt x="14225" y="2864"/>
                      </a:cubicBezTo>
                      <a:close/>
                      <a:moveTo>
                        <a:pt x="13228" y="3163"/>
                      </a:moveTo>
                      <a:cubicBezTo>
                        <a:pt x="13245" y="3163"/>
                        <a:pt x="13235" y="3181"/>
                        <a:pt x="13217" y="3198"/>
                      </a:cubicBezTo>
                      <a:lnTo>
                        <a:pt x="13217" y="3198"/>
                      </a:lnTo>
                      <a:cubicBezTo>
                        <a:pt x="13223" y="3187"/>
                        <a:pt x="13228" y="3175"/>
                        <a:pt x="13228" y="3163"/>
                      </a:cubicBezTo>
                      <a:close/>
                      <a:moveTo>
                        <a:pt x="15989" y="3169"/>
                      </a:moveTo>
                      <a:cubicBezTo>
                        <a:pt x="15952" y="3243"/>
                        <a:pt x="15895" y="3312"/>
                        <a:pt x="15820" y="3362"/>
                      </a:cubicBezTo>
                      <a:cubicBezTo>
                        <a:pt x="15873" y="3288"/>
                        <a:pt x="15929" y="3225"/>
                        <a:pt x="15989" y="3169"/>
                      </a:cubicBezTo>
                      <a:close/>
                      <a:moveTo>
                        <a:pt x="13361" y="3229"/>
                      </a:moveTo>
                      <a:cubicBezTo>
                        <a:pt x="13306" y="3392"/>
                        <a:pt x="13142" y="3532"/>
                        <a:pt x="13137" y="3668"/>
                      </a:cubicBezTo>
                      <a:lnTo>
                        <a:pt x="13137" y="3668"/>
                      </a:lnTo>
                      <a:cubicBezTo>
                        <a:pt x="13131" y="3509"/>
                        <a:pt x="13305" y="3369"/>
                        <a:pt x="13361" y="3229"/>
                      </a:cubicBezTo>
                      <a:close/>
                      <a:moveTo>
                        <a:pt x="12935" y="3618"/>
                      </a:moveTo>
                      <a:cubicBezTo>
                        <a:pt x="12942" y="3641"/>
                        <a:pt x="12959" y="3661"/>
                        <a:pt x="12995" y="3661"/>
                      </a:cubicBezTo>
                      <a:cubicBezTo>
                        <a:pt x="12954" y="3661"/>
                        <a:pt x="12926" y="3674"/>
                        <a:pt x="12902" y="3692"/>
                      </a:cubicBezTo>
                      <a:lnTo>
                        <a:pt x="12902" y="3692"/>
                      </a:lnTo>
                      <a:cubicBezTo>
                        <a:pt x="12919" y="3670"/>
                        <a:pt x="12930" y="3645"/>
                        <a:pt x="12935" y="3618"/>
                      </a:cubicBezTo>
                      <a:close/>
                      <a:moveTo>
                        <a:pt x="12729" y="4060"/>
                      </a:moveTo>
                      <a:lnTo>
                        <a:pt x="12729" y="4060"/>
                      </a:lnTo>
                      <a:cubicBezTo>
                        <a:pt x="12678" y="4265"/>
                        <a:pt x="12666" y="4491"/>
                        <a:pt x="12495" y="4491"/>
                      </a:cubicBezTo>
                      <a:cubicBezTo>
                        <a:pt x="12492" y="4491"/>
                        <a:pt x="12489" y="4490"/>
                        <a:pt x="12486" y="4490"/>
                      </a:cubicBezTo>
                      <a:lnTo>
                        <a:pt x="12486" y="4490"/>
                      </a:lnTo>
                      <a:cubicBezTo>
                        <a:pt x="12635" y="4483"/>
                        <a:pt x="12654" y="4262"/>
                        <a:pt x="12729" y="4060"/>
                      </a:cubicBezTo>
                      <a:close/>
                      <a:moveTo>
                        <a:pt x="12929" y="5921"/>
                      </a:moveTo>
                      <a:cubicBezTo>
                        <a:pt x="12895" y="5954"/>
                        <a:pt x="12895" y="5954"/>
                        <a:pt x="12862" y="5954"/>
                      </a:cubicBezTo>
                      <a:lnTo>
                        <a:pt x="12862" y="5943"/>
                      </a:lnTo>
                      <a:lnTo>
                        <a:pt x="12862" y="5943"/>
                      </a:lnTo>
                      <a:cubicBezTo>
                        <a:pt x="12878" y="5930"/>
                        <a:pt x="12899" y="5921"/>
                        <a:pt x="12929" y="5921"/>
                      </a:cubicBezTo>
                      <a:close/>
                      <a:moveTo>
                        <a:pt x="10255" y="5750"/>
                      </a:moveTo>
                      <a:lnTo>
                        <a:pt x="10255" y="5750"/>
                      </a:lnTo>
                      <a:cubicBezTo>
                        <a:pt x="10178" y="5834"/>
                        <a:pt x="10100" y="5913"/>
                        <a:pt x="10016" y="5977"/>
                      </a:cubicBezTo>
                      <a:lnTo>
                        <a:pt x="10016" y="5977"/>
                      </a:lnTo>
                      <a:cubicBezTo>
                        <a:pt x="10096" y="5900"/>
                        <a:pt x="10175" y="5825"/>
                        <a:pt x="10255" y="5750"/>
                      </a:cubicBezTo>
                      <a:close/>
                      <a:moveTo>
                        <a:pt x="10678" y="6169"/>
                      </a:moveTo>
                      <a:cubicBezTo>
                        <a:pt x="10628" y="6236"/>
                        <a:pt x="10552" y="6303"/>
                        <a:pt x="10536" y="6353"/>
                      </a:cubicBezTo>
                      <a:lnTo>
                        <a:pt x="10536" y="6320"/>
                      </a:lnTo>
                      <a:cubicBezTo>
                        <a:pt x="10564" y="6277"/>
                        <a:pt x="10629" y="6223"/>
                        <a:pt x="10678" y="6169"/>
                      </a:cubicBezTo>
                      <a:close/>
                      <a:moveTo>
                        <a:pt x="10835" y="5722"/>
                      </a:moveTo>
                      <a:lnTo>
                        <a:pt x="10502" y="5988"/>
                      </a:lnTo>
                      <a:cubicBezTo>
                        <a:pt x="10303" y="6154"/>
                        <a:pt x="10104" y="6320"/>
                        <a:pt x="9937" y="6486"/>
                      </a:cubicBezTo>
                      <a:cubicBezTo>
                        <a:pt x="10203" y="6220"/>
                        <a:pt x="10502" y="5954"/>
                        <a:pt x="10835" y="5722"/>
                      </a:cubicBezTo>
                      <a:close/>
                      <a:moveTo>
                        <a:pt x="12031" y="6486"/>
                      </a:moveTo>
                      <a:lnTo>
                        <a:pt x="12031" y="6486"/>
                      </a:lnTo>
                      <a:cubicBezTo>
                        <a:pt x="12116" y="6528"/>
                        <a:pt x="12186" y="6584"/>
                        <a:pt x="12176" y="6644"/>
                      </a:cubicBezTo>
                      <a:lnTo>
                        <a:pt x="12176" y="6644"/>
                      </a:lnTo>
                      <a:cubicBezTo>
                        <a:pt x="12171" y="6584"/>
                        <a:pt x="12094" y="6528"/>
                        <a:pt x="12031" y="6486"/>
                      </a:cubicBezTo>
                      <a:close/>
                      <a:moveTo>
                        <a:pt x="15545" y="2699"/>
                      </a:moveTo>
                      <a:cubicBezTo>
                        <a:pt x="15780" y="2699"/>
                        <a:pt x="15410" y="3372"/>
                        <a:pt x="14291" y="3994"/>
                      </a:cubicBezTo>
                      <a:lnTo>
                        <a:pt x="14291" y="4027"/>
                      </a:lnTo>
                      <a:cubicBezTo>
                        <a:pt x="14456" y="3953"/>
                        <a:pt x="14578" y="3921"/>
                        <a:pt x="14661" y="3921"/>
                      </a:cubicBezTo>
                      <a:cubicBezTo>
                        <a:pt x="14913" y="3921"/>
                        <a:pt x="14807" y="4209"/>
                        <a:pt x="14457" y="4459"/>
                      </a:cubicBezTo>
                      <a:cubicBezTo>
                        <a:pt x="13826" y="4891"/>
                        <a:pt x="13261" y="5589"/>
                        <a:pt x="12463" y="5722"/>
                      </a:cubicBezTo>
                      <a:cubicBezTo>
                        <a:pt x="12663" y="5556"/>
                        <a:pt x="12895" y="5456"/>
                        <a:pt x="12962" y="5124"/>
                      </a:cubicBezTo>
                      <a:lnTo>
                        <a:pt x="12962" y="5124"/>
                      </a:lnTo>
                      <a:cubicBezTo>
                        <a:pt x="11699" y="5821"/>
                        <a:pt x="10935" y="7317"/>
                        <a:pt x="9805" y="8048"/>
                      </a:cubicBezTo>
                      <a:cubicBezTo>
                        <a:pt x="9306" y="7483"/>
                        <a:pt x="10602" y="6918"/>
                        <a:pt x="10502" y="6785"/>
                      </a:cubicBezTo>
                      <a:cubicBezTo>
                        <a:pt x="10602" y="6785"/>
                        <a:pt x="10602" y="6785"/>
                        <a:pt x="10569" y="6719"/>
                      </a:cubicBezTo>
                      <a:cubicBezTo>
                        <a:pt x="11599" y="6054"/>
                        <a:pt x="13028" y="3694"/>
                        <a:pt x="14491" y="3595"/>
                      </a:cubicBezTo>
                      <a:cubicBezTo>
                        <a:pt x="15041" y="2944"/>
                        <a:pt x="15403" y="2699"/>
                        <a:pt x="15545" y="2699"/>
                      </a:cubicBezTo>
                      <a:close/>
                      <a:moveTo>
                        <a:pt x="9738" y="8480"/>
                      </a:moveTo>
                      <a:lnTo>
                        <a:pt x="9738" y="8480"/>
                      </a:lnTo>
                      <a:cubicBezTo>
                        <a:pt x="9705" y="8580"/>
                        <a:pt x="9638" y="8646"/>
                        <a:pt x="9572" y="8646"/>
                      </a:cubicBezTo>
                      <a:cubicBezTo>
                        <a:pt x="9638" y="8613"/>
                        <a:pt x="9705" y="8547"/>
                        <a:pt x="9738" y="8480"/>
                      </a:cubicBezTo>
                      <a:close/>
                      <a:moveTo>
                        <a:pt x="8475" y="8613"/>
                      </a:moveTo>
                      <a:lnTo>
                        <a:pt x="8475" y="8646"/>
                      </a:lnTo>
                      <a:cubicBezTo>
                        <a:pt x="8442" y="8679"/>
                        <a:pt x="8409" y="8712"/>
                        <a:pt x="8376" y="8778"/>
                      </a:cubicBezTo>
                      <a:lnTo>
                        <a:pt x="8376" y="8778"/>
                      </a:lnTo>
                      <a:cubicBezTo>
                        <a:pt x="8409" y="8712"/>
                        <a:pt x="8442" y="8679"/>
                        <a:pt x="8475" y="8613"/>
                      </a:cubicBezTo>
                      <a:close/>
                      <a:moveTo>
                        <a:pt x="7977" y="9012"/>
                      </a:moveTo>
                      <a:lnTo>
                        <a:pt x="7977" y="9012"/>
                      </a:lnTo>
                      <a:cubicBezTo>
                        <a:pt x="8010" y="9045"/>
                        <a:pt x="8043" y="9078"/>
                        <a:pt x="8076" y="9145"/>
                      </a:cubicBezTo>
                      <a:cubicBezTo>
                        <a:pt x="8043" y="9112"/>
                        <a:pt x="8010" y="9045"/>
                        <a:pt x="7977" y="9012"/>
                      </a:cubicBezTo>
                      <a:close/>
                      <a:moveTo>
                        <a:pt x="17050" y="9145"/>
                      </a:moveTo>
                      <a:lnTo>
                        <a:pt x="17050" y="9145"/>
                      </a:lnTo>
                      <a:cubicBezTo>
                        <a:pt x="17263" y="9385"/>
                        <a:pt x="17219" y="9497"/>
                        <a:pt x="17021" y="9497"/>
                      </a:cubicBezTo>
                      <a:cubicBezTo>
                        <a:pt x="16973" y="9497"/>
                        <a:pt x="16915" y="9490"/>
                        <a:pt x="16850" y="9477"/>
                      </a:cubicBezTo>
                      <a:lnTo>
                        <a:pt x="16850" y="9477"/>
                      </a:lnTo>
                      <a:cubicBezTo>
                        <a:pt x="16875" y="9482"/>
                        <a:pt x="16899" y="9485"/>
                        <a:pt x="16921" y="9485"/>
                      </a:cubicBezTo>
                      <a:cubicBezTo>
                        <a:pt x="17043" y="9485"/>
                        <a:pt x="17106" y="9399"/>
                        <a:pt x="17050" y="9145"/>
                      </a:cubicBezTo>
                      <a:close/>
                      <a:moveTo>
                        <a:pt x="31871" y="9472"/>
                      </a:moveTo>
                      <a:cubicBezTo>
                        <a:pt x="31894" y="9472"/>
                        <a:pt x="31916" y="9473"/>
                        <a:pt x="31939" y="9477"/>
                      </a:cubicBezTo>
                      <a:cubicBezTo>
                        <a:pt x="31872" y="9477"/>
                        <a:pt x="31773" y="9477"/>
                        <a:pt x="31673" y="9510"/>
                      </a:cubicBezTo>
                      <a:lnTo>
                        <a:pt x="31673" y="9544"/>
                      </a:lnTo>
                      <a:lnTo>
                        <a:pt x="31468" y="9544"/>
                      </a:lnTo>
                      <a:cubicBezTo>
                        <a:pt x="31610" y="9526"/>
                        <a:pt x="31741" y="9472"/>
                        <a:pt x="31871" y="9472"/>
                      </a:cubicBezTo>
                      <a:close/>
                      <a:moveTo>
                        <a:pt x="33368" y="9643"/>
                      </a:moveTo>
                      <a:cubicBezTo>
                        <a:pt x="33600" y="9743"/>
                        <a:pt x="33634" y="9943"/>
                        <a:pt x="33767" y="10109"/>
                      </a:cubicBezTo>
                      <a:cubicBezTo>
                        <a:pt x="33700" y="10109"/>
                        <a:pt x="33567" y="10242"/>
                        <a:pt x="33501" y="10242"/>
                      </a:cubicBezTo>
                      <a:cubicBezTo>
                        <a:pt x="33733" y="10109"/>
                        <a:pt x="33600" y="9743"/>
                        <a:pt x="33368" y="9643"/>
                      </a:cubicBezTo>
                      <a:close/>
                      <a:moveTo>
                        <a:pt x="8774" y="10242"/>
                      </a:moveTo>
                      <a:lnTo>
                        <a:pt x="8243" y="11106"/>
                      </a:lnTo>
                      <a:lnTo>
                        <a:pt x="8143" y="11172"/>
                      </a:lnTo>
                      <a:cubicBezTo>
                        <a:pt x="8409" y="10873"/>
                        <a:pt x="8575" y="10541"/>
                        <a:pt x="8774" y="10242"/>
                      </a:cubicBezTo>
                      <a:close/>
                      <a:moveTo>
                        <a:pt x="6710" y="12557"/>
                      </a:moveTo>
                      <a:cubicBezTo>
                        <a:pt x="6674" y="12580"/>
                        <a:pt x="6641" y="12607"/>
                        <a:pt x="6614" y="12635"/>
                      </a:cubicBezTo>
                      <a:lnTo>
                        <a:pt x="6581" y="12668"/>
                      </a:lnTo>
                      <a:cubicBezTo>
                        <a:pt x="6615" y="12616"/>
                        <a:pt x="6658" y="12583"/>
                        <a:pt x="6710" y="12557"/>
                      </a:cubicBezTo>
                      <a:close/>
                      <a:moveTo>
                        <a:pt x="5850" y="12767"/>
                      </a:moveTo>
                      <a:cubicBezTo>
                        <a:pt x="5850" y="12799"/>
                        <a:pt x="5850" y="12801"/>
                        <a:pt x="5850" y="12828"/>
                      </a:cubicBezTo>
                      <a:lnTo>
                        <a:pt x="5850" y="12828"/>
                      </a:lnTo>
                      <a:cubicBezTo>
                        <a:pt x="5844" y="12812"/>
                        <a:pt x="5843" y="12792"/>
                        <a:pt x="5850" y="12767"/>
                      </a:cubicBezTo>
                      <a:close/>
                      <a:moveTo>
                        <a:pt x="6016" y="12867"/>
                      </a:moveTo>
                      <a:cubicBezTo>
                        <a:pt x="6005" y="12878"/>
                        <a:pt x="5979" y="12886"/>
                        <a:pt x="5951" y="12886"/>
                      </a:cubicBezTo>
                      <a:cubicBezTo>
                        <a:pt x="5926" y="12886"/>
                        <a:pt x="5900" y="12880"/>
                        <a:pt x="5880" y="12867"/>
                      </a:cubicBezTo>
                      <a:close/>
                      <a:moveTo>
                        <a:pt x="37854" y="16124"/>
                      </a:moveTo>
                      <a:cubicBezTo>
                        <a:pt x="37795" y="16183"/>
                        <a:pt x="37842" y="16296"/>
                        <a:pt x="37923" y="16296"/>
                      </a:cubicBezTo>
                      <a:lnTo>
                        <a:pt x="37923" y="16296"/>
                      </a:lnTo>
                      <a:cubicBezTo>
                        <a:pt x="37923" y="16296"/>
                        <a:pt x="37923" y="16296"/>
                        <a:pt x="37923" y="16296"/>
                      </a:cubicBezTo>
                      <a:cubicBezTo>
                        <a:pt x="37841" y="16296"/>
                        <a:pt x="37792" y="16183"/>
                        <a:pt x="37821" y="16124"/>
                      </a:cubicBezTo>
                      <a:close/>
                      <a:moveTo>
                        <a:pt x="30011" y="20877"/>
                      </a:moveTo>
                      <a:cubicBezTo>
                        <a:pt x="30011" y="20933"/>
                        <a:pt x="29947" y="20989"/>
                        <a:pt x="29880" y="21004"/>
                      </a:cubicBezTo>
                      <a:lnTo>
                        <a:pt x="29880" y="21004"/>
                      </a:lnTo>
                      <a:cubicBezTo>
                        <a:pt x="29934" y="20986"/>
                        <a:pt x="29984" y="20931"/>
                        <a:pt x="30011" y="20877"/>
                      </a:cubicBezTo>
                      <a:close/>
                      <a:moveTo>
                        <a:pt x="32105" y="23203"/>
                      </a:moveTo>
                      <a:lnTo>
                        <a:pt x="32072" y="23236"/>
                      </a:lnTo>
                      <a:lnTo>
                        <a:pt x="32038" y="23236"/>
                      </a:lnTo>
                      <a:cubicBezTo>
                        <a:pt x="32038" y="23236"/>
                        <a:pt x="32072" y="23203"/>
                        <a:pt x="32105" y="23203"/>
                      </a:cubicBezTo>
                      <a:close/>
                      <a:moveTo>
                        <a:pt x="32251" y="23187"/>
                      </a:moveTo>
                      <a:cubicBezTo>
                        <a:pt x="32366" y="23215"/>
                        <a:pt x="32476" y="23275"/>
                        <a:pt x="32570" y="23369"/>
                      </a:cubicBezTo>
                      <a:cubicBezTo>
                        <a:pt x="32537" y="23336"/>
                        <a:pt x="32537" y="23303"/>
                        <a:pt x="32537" y="23270"/>
                      </a:cubicBezTo>
                      <a:lnTo>
                        <a:pt x="32537" y="23270"/>
                      </a:lnTo>
                      <a:cubicBezTo>
                        <a:pt x="32537" y="23402"/>
                        <a:pt x="32736" y="23369"/>
                        <a:pt x="32803" y="23402"/>
                      </a:cubicBezTo>
                      <a:cubicBezTo>
                        <a:pt x="32736" y="23402"/>
                        <a:pt x="32637" y="23369"/>
                        <a:pt x="32570" y="23369"/>
                      </a:cubicBezTo>
                      <a:cubicBezTo>
                        <a:pt x="32455" y="23323"/>
                        <a:pt x="32356" y="23230"/>
                        <a:pt x="32251" y="23187"/>
                      </a:cubicBezTo>
                      <a:close/>
                      <a:moveTo>
                        <a:pt x="45698" y="24898"/>
                      </a:moveTo>
                      <a:cubicBezTo>
                        <a:pt x="45565" y="25097"/>
                        <a:pt x="45465" y="25264"/>
                        <a:pt x="45399" y="25496"/>
                      </a:cubicBezTo>
                      <a:cubicBezTo>
                        <a:pt x="45438" y="25279"/>
                        <a:pt x="45560" y="25109"/>
                        <a:pt x="45666" y="24930"/>
                      </a:cubicBezTo>
                      <a:lnTo>
                        <a:pt x="45666" y="24930"/>
                      </a:lnTo>
                      <a:lnTo>
                        <a:pt x="45698" y="24898"/>
                      </a:lnTo>
                      <a:close/>
                      <a:moveTo>
                        <a:pt x="45232" y="25862"/>
                      </a:moveTo>
                      <a:cubicBezTo>
                        <a:pt x="45166" y="26028"/>
                        <a:pt x="45199" y="26227"/>
                        <a:pt x="45299" y="26394"/>
                      </a:cubicBezTo>
                      <a:cubicBezTo>
                        <a:pt x="45133" y="26261"/>
                        <a:pt x="45199" y="26061"/>
                        <a:pt x="45199" y="25862"/>
                      </a:cubicBezTo>
                      <a:close/>
                      <a:moveTo>
                        <a:pt x="41577" y="26925"/>
                      </a:moveTo>
                      <a:cubicBezTo>
                        <a:pt x="41530" y="26937"/>
                        <a:pt x="41520" y="26969"/>
                        <a:pt x="41519" y="27009"/>
                      </a:cubicBezTo>
                      <a:lnTo>
                        <a:pt x="41519" y="27009"/>
                      </a:lnTo>
                      <a:cubicBezTo>
                        <a:pt x="41501" y="26964"/>
                        <a:pt x="41494" y="26925"/>
                        <a:pt x="41577" y="26925"/>
                      </a:cubicBezTo>
                      <a:close/>
                      <a:moveTo>
                        <a:pt x="26621" y="26992"/>
                      </a:moveTo>
                      <a:cubicBezTo>
                        <a:pt x="26821" y="27025"/>
                        <a:pt x="27020" y="27058"/>
                        <a:pt x="27219" y="27158"/>
                      </a:cubicBezTo>
                      <a:cubicBezTo>
                        <a:pt x="27020" y="27091"/>
                        <a:pt x="26821" y="27025"/>
                        <a:pt x="26588" y="26992"/>
                      </a:cubicBezTo>
                      <a:close/>
                      <a:moveTo>
                        <a:pt x="41513" y="27122"/>
                      </a:moveTo>
                      <a:cubicBezTo>
                        <a:pt x="41504" y="27163"/>
                        <a:pt x="41479" y="27202"/>
                        <a:pt x="41411" y="27224"/>
                      </a:cubicBezTo>
                      <a:cubicBezTo>
                        <a:pt x="41435" y="27199"/>
                        <a:pt x="41479" y="27156"/>
                        <a:pt x="41513" y="27122"/>
                      </a:cubicBezTo>
                      <a:close/>
                      <a:moveTo>
                        <a:pt x="4011" y="28205"/>
                      </a:moveTo>
                      <a:cubicBezTo>
                        <a:pt x="4004" y="28220"/>
                        <a:pt x="3992" y="28232"/>
                        <a:pt x="3978" y="28241"/>
                      </a:cubicBezTo>
                      <a:lnTo>
                        <a:pt x="3978" y="28241"/>
                      </a:lnTo>
                      <a:cubicBezTo>
                        <a:pt x="3990" y="28230"/>
                        <a:pt x="4001" y="28218"/>
                        <a:pt x="4011" y="28205"/>
                      </a:cubicBezTo>
                      <a:close/>
                      <a:moveTo>
                        <a:pt x="42740" y="28255"/>
                      </a:moveTo>
                      <a:cubicBezTo>
                        <a:pt x="42673" y="28321"/>
                        <a:pt x="42740" y="28421"/>
                        <a:pt x="42806" y="28421"/>
                      </a:cubicBezTo>
                      <a:cubicBezTo>
                        <a:pt x="42740" y="28421"/>
                        <a:pt x="42707" y="28388"/>
                        <a:pt x="42707" y="28321"/>
                      </a:cubicBezTo>
                      <a:cubicBezTo>
                        <a:pt x="42707" y="28288"/>
                        <a:pt x="42707" y="28255"/>
                        <a:pt x="42740" y="28255"/>
                      </a:cubicBezTo>
                      <a:close/>
                      <a:moveTo>
                        <a:pt x="29380" y="29584"/>
                      </a:moveTo>
                      <a:cubicBezTo>
                        <a:pt x="29446" y="29584"/>
                        <a:pt x="29513" y="29617"/>
                        <a:pt x="29546" y="29684"/>
                      </a:cubicBezTo>
                      <a:lnTo>
                        <a:pt x="29546" y="29717"/>
                      </a:lnTo>
                      <a:cubicBezTo>
                        <a:pt x="29546" y="29717"/>
                        <a:pt x="29546" y="29750"/>
                        <a:pt x="29513" y="29750"/>
                      </a:cubicBezTo>
                      <a:cubicBezTo>
                        <a:pt x="29579" y="29651"/>
                        <a:pt x="29446" y="29617"/>
                        <a:pt x="29380" y="29584"/>
                      </a:cubicBezTo>
                      <a:close/>
                      <a:moveTo>
                        <a:pt x="27485" y="29684"/>
                      </a:moveTo>
                      <a:cubicBezTo>
                        <a:pt x="27419" y="29783"/>
                        <a:pt x="27319" y="29817"/>
                        <a:pt x="27219" y="29850"/>
                      </a:cubicBezTo>
                      <a:cubicBezTo>
                        <a:pt x="27319" y="29817"/>
                        <a:pt x="27419" y="29750"/>
                        <a:pt x="27452" y="29684"/>
                      </a:cubicBezTo>
                      <a:close/>
                      <a:moveTo>
                        <a:pt x="28349" y="31877"/>
                      </a:moveTo>
                      <a:cubicBezTo>
                        <a:pt x="28349" y="31977"/>
                        <a:pt x="28416" y="32110"/>
                        <a:pt x="28482" y="32210"/>
                      </a:cubicBezTo>
                      <a:cubicBezTo>
                        <a:pt x="28383" y="32077"/>
                        <a:pt x="28316" y="31977"/>
                        <a:pt x="28349" y="31877"/>
                      </a:cubicBezTo>
                      <a:close/>
                      <a:moveTo>
                        <a:pt x="9107" y="33207"/>
                      </a:moveTo>
                      <a:cubicBezTo>
                        <a:pt x="9107" y="33207"/>
                        <a:pt x="9107" y="33207"/>
                        <a:pt x="9073" y="33240"/>
                      </a:cubicBezTo>
                      <a:cubicBezTo>
                        <a:pt x="9040" y="33240"/>
                        <a:pt x="9073" y="33207"/>
                        <a:pt x="9107" y="33207"/>
                      </a:cubicBezTo>
                      <a:close/>
                      <a:moveTo>
                        <a:pt x="40846" y="33971"/>
                      </a:moveTo>
                      <a:cubicBezTo>
                        <a:pt x="40818" y="33999"/>
                        <a:pt x="40766" y="34051"/>
                        <a:pt x="40710" y="34086"/>
                      </a:cubicBezTo>
                      <a:lnTo>
                        <a:pt x="40710" y="34086"/>
                      </a:lnTo>
                      <a:cubicBezTo>
                        <a:pt x="40744" y="34039"/>
                        <a:pt x="40795" y="34005"/>
                        <a:pt x="40846" y="33971"/>
                      </a:cubicBezTo>
                      <a:close/>
                      <a:moveTo>
                        <a:pt x="40679" y="34153"/>
                      </a:moveTo>
                      <a:lnTo>
                        <a:pt x="40679" y="34270"/>
                      </a:lnTo>
                      <a:cubicBezTo>
                        <a:pt x="40670" y="34224"/>
                        <a:pt x="40671" y="34186"/>
                        <a:pt x="40679" y="34153"/>
                      </a:cubicBezTo>
                      <a:close/>
                      <a:moveTo>
                        <a:pt x="31210" y="34325"/>
                      </a:moveTo>
                      <a:cubicBezTo>
                        <a:pt x="31283" y="34325"/>
                        <a:pt x="31325" y="34473"/>
                        <a:pt x="31286" y="34473"/>
                      </a:cubicBezTo>
                      <a:cubicBezTo>
                        <a:pt x="31284" y="34473"/>
                        <a:pt x="31283" y="34473"/>
                        <a:pt x="31281" y="34472"/>
                      </a:cubicBezTo>
                      <a:lnTo>
                        <a:pt x="31281" y="34472"/>
                      </a:lnTo>
                      <a:cubicBezTo>
                        <a:pt x="31293" y="34423"/>
                        <a:pt x="31249" y="34330"/>
                        <a:pt x="31204" y="34325"/>
                      </a:cubicBezTo>
                      <a:lnTo>
                        <a:pt x="31204" y="34325"/>
                      </a:lnTo>
                      <a:cubicBezTo>
                        <a:pt x="31206" y="34325"/>
                        <a:pt x="31208" y="34325"/>
                        <a:pt x="31210" y="34325"/>
                      </a:cubicBezTo>
                      <a:close/>
                      <a:moveTo>
                        <a:pt x="20639" y="34270"/>
                      </a:moveTo>
                      <a:lnTo>
                        <a:pt x="20639" y="34270"/>
                      </a:lnTo>
                      <a:cubicBezTo>
                        <a:pt x="20805" y="34270"/>
                        <a:pt x="20672" y="34436"/>
                        <a:pt x="20672" y="34536"/>
                      </a:cubicBezTo>
                      <a:lnTo>
                        <a:pt x="20639" y="34536"/>
                      </a:lnTo>
                      <a:cubicBezTo>
                        <a:pt x="20639" y="34436"/>
                        <a:pt x="20805" y="34270"/>
                        <a:pt x="20639" y="34270"/>
                      </a:cubicBezTo>
                      <a:close/>
                      <a:moveTo>
                        <a:pt x="13666" y="36498"/>
                      </a:moveTo>
                      <a:cubicBezTo>
                        <a:pt x="13667" y="36564"/>
                        <a:pt x="13584" y="36568"/>
                        <a:pt x="13527" y="36597"/>
                      </a:cubicBezTo>
                      <a:cubicBezTo>
                        <a:pt x="13584" y="36539"/>
                        <a:pt x="13666" y="36556"/>
                        <a:pt x="13666" y="36498"/>
                      </a:cubicBezTo>
                      <a:close/>
                      <a:moveTo>
                        <a:pt x="13497" y="36749"/>
                      </a:moveTo>
                      <a:cubicBezTo>
                        <a:pt x="13515" y="36763"/>
                        <a:pt x="13527" y="36788"/>
                        <a:pt x="13527" y="36829"/>
                      </a:cubicBezTo>
                      <a:cubicBezTo>
                        <a:pt x="13527" y="36803"/>
                        <a:pt x="13505" y="36776"/>
                        <a:pt x="13497" y="36749"/>
                      </a:cubicBezTo>
                      <a:close/>
                      <a:moveTo>
                        <a:pt x="15089" y="36862"/>
                      </a:moveTo>
                      <a:cubicBezTo>
                        <a:pt x="15113" y="36899"/>
                        <a:pt x="15131" y="36941"/>
                        <a:pt x="15145" y="36984"/>
                      </a:cubicBezTo>
                      <a:lnTo>
                        <a:pt x="15145" y="36984"/>
                      </a:lnTo>
                      <a:cubicBezTo>
                        <a:pt x="15128" y="36944"/>
                        <a:pt x="15109" y="36903"/>
                        <a:pt x="15089" y="36862"/>
                      </a:cubicBezTo>
                      <a:close/>
                      <a:moveTo>
                        <a:pt x="15247" y="37353"/>
                      </a:moveTo>
                      <a:cubicBezTo>
                        <a:pt x="15260" y="37380"/>
                        <a:pt x="15276" y="37406"/>
                        <a:pt x="15296" y="37428"/>
                      </a:cubicBezTo>
                      <a:lnTo>
                        <a:pt x="15296" y="37428"/>
                      </a:lnTo>
                      <a:cubicBezTo>
                        <a:pt x="15293" y="37428"/>
                        <a:pt x="15291" y="37427"/>
                        <a:pt x="15288" y="37427"/>
                      </a:cubicBezTo>
                      <a:cubicBezTo>
                        <a:pt x="15288" y="37461"/>
                        <a:pt x="15255" y="37461"/>
                        <a:pt x="15255" y="37494"/>
                      </a:cubicBezTo>
                      <a:cubicBezTo>
                        <a:pt x="15255" y="37446"/>
                        <a:pt x="15252" y="37399"/>
                        <a:pt x="15247" y="37353"/>
                      </a:cubicBezTo>
                      <a:close/>
                      <a:moveTo>
                        <a:pt x="37024" y="37461"/>
                      </a:moveTo>
                      <a:lnTo>
                        <a:pt x="37024" y="37461"/>
                      </a:lnTo>
                      <a:cubicBezTo>
                        <a:pt x="36922" y="37537"/>
                        <a:pt x="36820" y="37613"/>
                        <a:pt x="36704" y="37659"/>
                      </a:cubicBezTo>
                      <a:lnTo>
                        <a:pt x="36704" y="37659"/>
                      </a:lnTo>
                      <a:cubicBezTo>
                        <a:pt x="36806" y="37589"/>
                        <a:pt x="36913" y="37522"/>
                        <a:pt x="37024" y="37461"/>
                      </a:cubicBezTo>
                      <a:close/>
                      <a:moveTo>
                        <a:pt x="36508" y="37806"/>
                      </a:moveTo>
                      <a:lnTo>
                        <a:pt x="36508" y="37806"/>
                      </a:lnTo>
                      <a:cubicBezTo>
                        <a:pt x="36390" y="37959"/>
                        <a:pt x="36308" y="38032"/>
                        <a:pt x="36226" y="38059"/>
                      </a:cubicBezTo>
                      <a:cubicBezTo>
                        <a:pt x="36315" y="37970"/>
                        <a:pt x="36409" y="37885"/>
                        <a:pt x="36508" y="37806"/>
                      </a:cubicBezTo>
                      <a:close/>
                      <a:moveTo>
                        <a:pt x="22207" y="38185"/>
                      </a:moveTo>
                      <a:cubicBezTo>
                        <a:pt x="22229" y="38185"/>
                        <a:pt x="22250" y="38188"/>
                        <a:pt x="22269" y="38192"/>
                      </a:cubicBezTo>
                      <a:lnTo>
                        <a:pt x="22135" y="38192"/>
                      </a:lnTo>
                      <a:cubicBezTo>
                        <a:pt x="22161" y="38187"/>
                        <a:pt x="22185" y="38185"/>
                        <a:pt x="22207" y="38185"/>
                      </a:cubicBezTo>
                      <a:close/>
                      <a:moveTo>
                        <a:pt x="18809" y="38329"/>
                      </a:moveTo>
                      <a:cubicBezTo>
                        <a:pt x="18812" y="38329"/>
                        <a:pt x="18814" y="38329"/>
                        <a:pt x="18817" y="38329"/>
                      </a:cubicBezTo>
                      <a:lnTo>
                        <a:pt x="18817" y="38329"/>
                      </a:lnTo>
                      <a:lnTo>
                        <a:pt x="18612" y="38391"/>
                      </a:lnTo>
                      <a:cubicBezTo>
                        <a:pt x="18699" y="38348"/>
                        <a:pt x="18760" y="38329"/>
                        <a:pt x="18809" y="38329"/>
                      </a:cubicBezTo>
                      <a:close/>
                      <a:moveTo>
                        <a:pt x="22430" y="38301"/>
                      </a:moveTo>
                      <a:cubicBezTo>
                        <a:pt x="22453" y="38328"/>
                        <a:pt x="22476" y="38358"/>
                        <a:pt x="22500" y="38391"/>
                      </a:cubicBezTo>
                      <a:cubicBezTo>
                        <a:pt x="22470" y="38361"/>
                        <a:pt x="22447" y="38331"/>
                        <a:pt x="22430" y="38301"/>
                      </a:cubicBezTo>
                      <a:close/>
                      <a:moveTo>
                        <a:pt x="18969" y="38429"/>
                      </a:moveTo>
                      <a:cubicBezTo>
                        <a:pt x="19012" y="38483"/>
                        <a:pt x="19061" y="38553"/>
                        <a:pt x="19143" y="38624"/>
                      </a:cubicBezTo>
                      <a:cubicBezTo>
                        <a:pt x="19057" y="38581"/>
                        <a:pt x="18999" y="38510"/>
                        <a:pt x="18969" y="38429"/>
                      </a:cubicBezTo>
                      <a:close/>
                      <a:moveTo>
                        <a:pt x="23535" y="39076"/>
                      </a:moveTo>
                      <a:lnTo>
                        <a:pt x="23497" y="39089"/>
                      </a:lnTo>
                      <a:cubicBezTo>
                        <a:pt x="23511" y="39082"/>
                        <a:pt x="23524" y="39078"/>
                        <a:pt x="23535" y="39076"/>
                      </a:cubicBezTo>
                      <a:close/>
                      <a:moveTo>
                        <a:pt x="28648" y="39056"/>
                      </a:moveTo>
                      <a:cubicBezTo>
                        <a:pt x="28678" y="39056"/>
                        <a:pt x="28708" y="39083"/>
                        <a:pt x="28738" y="39137"/>
                      </a:cubicBezTo>
                      <a:lnTo>
                        <a:pt x="28738" y="39137"/>
                      </a:lnTo>
                      <a:cubicBezTo>
                        <a:pt x="28697" y="39116"/>
                        <a:pt x="28664" y="39088"/>
                        <a:pt x="28648" y="39056"/>
                      </a:cubicBezTo>
                      <a:close/>
                      <a:moveTo>
                        <a:pt x="29045" y="39125"/>
                      </a:moveTo>
                      <a:lnTo>
                        <a:pt x="29045" y="39125"/>
                      </a:lnTo>
                      <a:cubicBezTo>
                        <a:pt x="29012" y="39161"/>
                        <a:pt x="28960" y="39177"/>
                        <a:pt x="28903" y="39177"/>
                      </a:cubicBezTo>
                      <a:cubicBezTo>
                        <a:pt x="28859" y="39177"/>
                        <a:pt x="28812" y="39167"/>
                        <a:pt x="28771" y="39151"/>
                      </a:cubicBezTo>
                      <a:lnTo>
                        <a:pt x="28771" y="39151"/>
                      </a:lnTo>
                      <a:cubicBezTo>
                        <a:pt x="28787" y="39149"/>
                        <a:pt x="28805" y="39148"/>
                        <a:pt x="28822" y="39148"/>
                      </a:cubicBezTo>
                      <a:cubicBezTo>
                        <a:pt x="28862" y="39148"/>
                        <a:pt x="28903" y="39152"/>
                        <a:pt x="28940" y="39152"/>
                      </a:cubicBezTo>
                      <a:cubicBezTo>
                        <a:pt x="28982" y="39152"/>
                        <a:pt x="29020" y="39147"/>
                        <a:pt x="29045" y="39125"/>
                      </a:cubicBezTo>
                      <a:close/>
                      <a:moveTo>
                        <a:pt x="25998" y="39161"/>
                      </a:moveTo>
                      <a:lnTo>
                        <a:pt x="25998" y="39161"/>
                      </a:lnTo>
                      <a:cubicBezTo>
                        <a:pt x="25896" y="39176"/>
                        <a:pt x="25793" y="39189"/>
                        <a:pt x="25691" y="39189"/>
                      </a:cubicBezTo>
                      <a:cubicBezTo>
                        <a:pt x="25800" y="39180"/>
                        <a:pt x="25902" y="39168"/>
                        <a:pt x="25998" y="39161"/>
                      </a:cubicBezTo>
                      <a:close/>
                      <a:moveTo>
                        <a:pt x="23629" y="39140"/>
                      </a:moveTo>
                      <a:lnTo>
                        <a:pt x="23629" y="39140"/>
                      </a:lnTo>
                      <a:cubicBezTo>
                        <a:pt x="23645" y="39165"/>
                        <a:pt x="23660" y="39194"/>
                        <a:pt x="23678" y="39216"/>
                      </a:cubicBezTo>
                      <a:lnTo>
                        <a:pt x="23678" y="39216"/>
                      </a:lnTo>
                      <a:cubicBezTo>
                        <a:pt x="23659" y="39196"/>
                        <a:pt x="23643" y="39170"/>
                        <a:pt x="23629" y="39140"/>
                      </a:cubicBezTo>
                      <a:close/>
                      <a:moveTo>
                        <a:pt x="29081" y="39255"/>
                      </a:moveTo>
                      <a:cubicBezTo>
                        <a:pt x="28975" y="39255"/>
                        <a:pt x="28875" y="39255"/>
                        <a:pt x="28777" y="39258"/>
                      </a:cubicBezTo>
                      <a:lnTo>
                        <a:pt x="28777" y="39258"/>
                      </a:lnTo>
                      <a:lnTo>
                        <a:pt x="28815" y="39255"/>
                      </a:lnTo>
                      <a:close/>
                      <a:moveTo>
                        <a:pt x="26407" y="39196"/>
                      </a:moveTo>
                      <a:cubicBezTo>
                        <a:pt x="26493" y="39226"/>
                        <a:pt x="26575" y="39276"/>
                        <a:pt x="26654" y="39355"/>
                      </a:cubicBezTo>
                      <a:cubicBezTo>
                        <a:pt x="26541" y="39327"/>
                        <a:pt x="26451" y="39274"/>
                        <a:pt x="26407" y="39196"/>
                      </a:cubicBezTo>
                      <a:close/>
                      <a:moveTo>
                        <a:pt x="24527" y="39521"/>
                      </a:moveTo>
                      <a:cubicBezTo>
                        <a:pt x="24494" y="39721"/>
                        <a:pt x="24428" y="39721"/>
                        <a:pt x="24328" y="39721"/>
                      </a:cubicBezTo>
                      <a:cubicBezTo>
                        <a:pt x="24428" y="39721"/>
                        <a:pt x="24494" y="39687"/>
                        <a:pt x="24527" y="39521"/>
                      </a:cubicBezTo>
                      <a:close/>
                      <a:moveTo>
                        <a:pt x="21669" y="39852"/>
                      </a:moveTo>
                      <a:cubicBezTo>
                        <a:pt x="21685" y="39930"/>
                        <a:pt x="21727" y="39999"/>
                        <a:pt x="21783" y="40043"/>
                      </a:cubicBezTo>
                      <a:lnTo>
                        <a:pt x="21783" y="40043"/>
                      </a:lnTo>
                      <a:lnTo>
                        <a:pt x="21669" y="39986"/>
                      </a:lnTo>
                      <a:lnTo>
                        <a:pt x="21669" y="39852"/>
                      </a:lnTo>
                      <a:close/>
                      <a:moveTo>
                        <a:pt x="19298" y="1"/>
                      </a:moveTo>
                      <a:cubicBezTo>
                        <a:pt x="17308" y="1"/>
                        <a:pt x="14841" y="927"/>
                        <a:pt x="13228" y="1966"/>
                      </a:cubicBezTo>
                      <a:cubicBezTo>
                        <a:pt x="14158" y="1734"/>
                        <a:pt x="14923" y="1202"/>
                        <a:pt x="15787" y="1036"/>
                      </a:cubicBezTo>
                      <a:lnTo>
                        <a:pt x="15787" y="1036"/>
                      </a:lnTo>
                      <a:cubicBezTo>
                        <a:pt x="16451" y="1567"/>
                        <a:pt x="12762" y="2697"/>
                        <a:pt x="12596" y="3229"/>
                      </a:cubicBezTo>
                      <a:cubicBezTo>
                        <a:pt x="11566" y="4392"/>
                        <a:pt x="5850" y="8513"/>
                        <a:pt x="7977" y="8879"/>
                      </a:cubicBezTo>
                      <a:cubicBezTo>
                        <a:pt x="6946" y="10175"/>
                        <a:pt x="6082" y="11604"/>
                        <a:pt x="5451" y="13133"/>
                      </a:cubicBezTo>
                      <a:cubicBezTo>
                        <a:pt x="5204" y="13573"/>
                        <a:pt x="4411" y="13899"/>
                        <a:pt x="4388" y="14468"/>
                      </a:cubicBezTo>
                      <a:lnTo>
                        <a:pt x="4388" y="14468"/>
                      </a:lnTo>
                      <a:cubicBezTo>
                        <a:pt x="4381" y="14424"/>
                        <a:pt x="4379" y="14377"/>
                        <a:pt x="4387" y="14329"/>
                      </a:cubicBezTo>
                      <a:lnTo>
                        <a:pt x="4387" y="14329"/>
                      </a:lnTo>
                      <a:cubicBezTo>
                        <a:pt x="4316" y="14401"/>
                        <a:pt x="4261" y="14611"/>
                        <a:pt x="4199" y="14611"/>
                      </a:cubicBezTo>
                      <a:cubicBezTo>
                        <a:pt x="4175" y="14611"/>
                        <a:pt x="4149" y="14579"/>
                        <a:pt x="4121" y="14496"/>
                      </a:cubicBezTo>
                      <a:cubicBezTo>
                        <a:pt x="3951" y="14347"/>
                        <a:pt x="3828" y="14287"/>
                        <a:pt x="3734" y="14287"/>
                      </a:cubicBezTo>
                      <a:cubicBezTo>
                        <a:pt x="3390" y="14287"/>
                        <a:pt x="3450" y="15096"/>
                        <a:pt x="3058" y="15227"/>
                      </a:cubicBezTo>
                      <a:cubicBezTo>
                        <a:pt x="3031" y="15238"/>
                        <a:pt x="3000" y="15241"/>
                        <a:pt x="2967" y="15241"/>
                      </a:cubicBezTo>
                      <a:cubicBezTo>
                        <a:pt x="2893" y="15241"/>
                        <a:pt x="2808" y="15222"/>
                        <a:pt x="2730" y="15222"/>
                      </a:cubicBezTo>
                      <a:cubicBezTo>
                        <a:pt x="2630" y="15222"/>
                        <a:pt x="2540" y="15253"/>
                        <a:pt x="2493" y="15393"/>
                      </a:cubicBezTo>
                      <a:cubicBezTo>
                        <a:pt x="1795" y="15725"/>
                        <a:pt x="1197" y="17088"/>
                        <a:pt x="1130" y="17753"/>
                      </a:cubicBezTo>
                      <a:cubicBezTo>
                        <a:pt x="1496" y="18384"/>
                        <a:pt x="133" y="19082"/>
                        <a:pt x="831" y="19248"/>
                      </a:cubicBezTo>
                      <a:cubicBezTo>
                        <a:pt x="931" y="19713"/>
                        <a:pt x="864" y="20179"/>
                        <a:pt x="732" y="20611"/>
                      </a:cubicBezTo>
                      <a:cubicBezTo>
                        <a:pt x="1263" y="21143"/>
                        <a:pt x="0" y="20810"/>
                        <a:pt x="1197" y="21973"/>
                      </a:cubicBezTo>
                      <a:cubicBezTo>
                        <a:pt x="1729" y="23934"/>
                        <a:pt x="2194" y="26294"/>
                        <a:pt x="3523" y="28255"/>
                      </a:cubicBezTo>
                      <a:lnTo>
                        <a:pt x="3357" y="28055"/>
                      </a:lnTo>
                      <a:lnTo>
                        <a:pt x="3357" y="28055"/>
                      </a:lnTo>
                      <a:cubicBezTo>
                        <a:pt x="3324" y="28554"/>
                        <a:pt x="3789" y="28753"/>
                        <a:pt x="4055" y="29052"/>
                      </a:cubicBezTo>
                      <a:cubicBezTo>
                        <a:pt x="3922" y="29218"/>
                        <a:pt x="4088" y="29318"/>
                        <a:pt x="4188" y="29318"/>
                      </a:cubicBezTo>
                      <a:cubicBezTo>
                        <a:pt x="4208" y="29325"/>
                        <a:pt x="4223" y="29328"/>
                        <a:pt x="4236" y="29328"/>
                      </a:cubicBezTo>
                      <a:cubicBezTo>
                        <a:pt x="4345" y="29328"/>
                        <a:pt x="4171" y="29086"/>
                        <a:pt x="4321" y="29086"/>
                      </a:cubicBezTo>
                      <a:cubicBezTo>
                        <a:pt x="4753" y="30016"/>
                        <a:pt x="5351" y="30814"/>
                        <a:pt x="6149" y="31445"/>
                      </a:cubicBezTo>
                      <a:cubicBezTo>
                        <a:pt x="6248" y="32110"/>
                        <a:pt x="6847" y="32376"/>
                        <a:pt x="7312" y="32841"/>
                      </a:cubicBezTo>
                      <a:cubicBezTo>
                        <a:pt x="7975" y="33331"/>
                        <a:pt x="8414" y="34598"/>
                        <a:pt x="9278" y="34598"/>
                      </a:cubicBezTo>
                      <a:cubicBezTo>
                        <a:pt x="9410" y="34598"/>
                        <a:pt x="9551" y="34569"/>
                        <a:pt x="9705" y="34503"/>
                      </a:cubicBezTo>
                      <a:cubicBezTo>
                        <a:pt x="9838" y="35001"/>
                        <a:pt x="10403" y="34503"/>
                        <a:pt x="9871" y="35101"/>
                      </a:cubicBezTo>
                      <a:cubicBezTo>
                        <a:pt x="9992" y="35017"/>
                        <a:pt x="10107" y="34988"/>
                        <a:pt x="10220" y="34988"/>
                      </a:cubicBezTo>
                      <a:cubicBezTo>
                        <a:pt x="10480" y="34988"/>
                        <a:pt x="10728" y="35142"/>
                        <a:pt x="10999" y="35142"/>
                      </a:cubicBezTo>
                      <a:cubicBezTo>
                        <a:pt x="11033" y="35142"/>
                        <a:pt x="11066" y="35139"/>
                        <a:pt x="11101" y="35134"/>
                      </a:cubicBezTo>
                      <a:lnTo>
                        <a:pt x="11101" y="35134"/>
                      </a:lnTo>
                      <a:cubicBezTo>
                        <a:pt x="9937" y="35433"/>
                        <a:pt x="12762" y="35965"/>
                        <a:pt x="12762" y="36497"/>
                      </a:cubicBezTo>
                      <a:cubicBezTo>
                        <a:pt x="12829" y="36829"/>
                        <a:pt x="13460" y="36696"/>
                        <a:pt x="13327" y="37029"/>
                      </a:cubicBezTo>
                      <a:cubicBezTo>
                        <a:pt x="13294" y="37128"/>
                        <a:pt x="13494" y="37261"/>
                        <a:pt x="13560" y="37261"/>
                      </a:cubicBezTo>
                      <a:cubicBezTo>
                        <a:pt x="13584" y="37267"/>
                        <a:pt x="13604" y="37270"/>
                        <a:pt x="13620" y="37270"/>
                      </a:cubicBezTo>
                      <a:cubicBezTo>
                        <a:pt x="13761" y="37270"/>
                        <a:pt x="13598" y="37053"/>
                        <a:pt x="13783" y="37053"/>
                      </a:cubicBezTo>
                      <a:cubicBezTo>
                        <a:pt x="13803" y="37053"/>
                        <a:pt x="13829" y="37056"/>
                        <a:pt x="13859" y="37062"/>
                      </a:cubicBezTo>
                      <a:cubicBezTo>
                        <a:pt x="13859" y="37229"/>
                        <a:pt x="13906" y="37303"/>
                        <a:pt x="14019" y="37303"/>
                      </a:cubicBezTo>
                      <a:cubicBezTo>
                        <a:pt x="14040" y="37303"/>
                        <a:pt x="14065" y="37300"/>
                        <a:pt x="14092" y="37294"/>
                      </a:cubicBezTo>
                      <a:cubicBezTo>
                        <a:pt x="14130" y="37485"/>
                        <a:pt x="14179" y="37556"/>
                        <a:pt x="14252" y="37556"/>
                      </a:cubicBezTo>
                      <a:cubicBezTo>
                        <a:pt x="14306" y="37556"/>
                        <a:pt x="14373" y="37517"/>
                        <a:pt x="14457" y="37461"/>
                      </a:cubicBezTo>
                      <a:cubicBezTo>
                        <a:pt x="14657" y="38358"/>
                        <a:pt x="15554" y="37992"/>
                        <a:pt x="16053" y="38591"/>
                      </a:cubicBezTo>
                      <a:cubicBezTo>
                        <a:pt x="17016" y="39654"/>
                        <a:pt x="18878" y="39654"/>
                        <a:pt x="20340" y="40219"/>
                      </a:cubicBezTo>
                      <a:cubicBezTo>
                        <a:pt x="20732" y="40271"/>
                        <a:pt x="21001" y="40468"/>
                        <a:pt x="21325" y="40468"/>
                      </a:cubicBezTo>
                      <a:cubicBezTo>
                        <a:pt x="21413" y="40468"/>
                        <a:pt x="21504" y="40454"/>
                        <a:pt x="21603" y="40418"/>
                      </a:cubicBezTo>
                      <a:cubicBezTo>
                        <a:pt x="22064" y="40580"/>
                        <a:pt x="22557" y="40645"/>
                        <a:pt x="23064" y="40645"/>
                      </a:cubicBezTo>
                      <a:cubicBezTo>
                        <a:pt x="24019" y="40645"/>
                        <a:pt x="25023" y="40413"/>
                        <a:pt x="25956" y="40153"/>
                      </a:cubicBezTo>
                      <a:lnTo>
                        <a:pt x="25956" y="40153"/>
                      </a:lnTo>
                      <a:cubicBezTo>
                        <a:pt x="26355" y="40252"/>
                        <a:pt x="25890" y="40319"/>
                        <a:pt x="25923" y="40485"/>
                      </a:cubicBezTo>
                      <a:cubicBezTo>
                        <a:pt x="25999" y="40517"/>
                        <a:pt x="26141" y="40539"/>
                        <a:pt x="26289" y="40539"/>
                      </a:cubicBezTo>
                      <a:cubicBezTo>
                        <a:pt x="26598" y="40539"/>
                        <a:pt x="26934" y="40444"/>
                        <a:pt x="26754" y="40153"/>
                      </a:cubicBezTo>
                      <a:lnTo>
                        <a:pt x="26754" y="40153"/>
                      </a:lnTo>
                      <a:cubicBezTo>
                        <a:pt x="26912" y="40378"/>
                        <a:pt x="27178" y="40512"/>
                        <a:pt x="27446" y="40512"/>
                      </a:cubicBezTo>
                      <a:cubicBezTo>
                        <a:pt x="27573" y="40512"/>
                        <a:pt x="27700" y="40482"/>
                        <a:pt x="27818" y="40418"/>
                      </a:cubicBezTo>
                      <a:cubicBezTo>
                        <a:pt x="26355" y="39787"/>
                        <a:pt x="29313" y="39721"/>
                        <a:pt x="30044" y="39521"/>
                      </a:cubicBezTo>
                      <a:cubicBezTo>
                        <a:pt x="30217" y="39636"/>
                        <a:pt x="30374" y="39683"/>
                        <a:pt x="30520" y="39683"/>
                      </a:cubicBezTo>
                      <a:cubicBezTo>
                        <a:pt x="30826" y="39683"/>
                        <a:pt x="31085" y="39479"/>
                        <a:pt x="31339" y="39271"/>
                      </a:cubicBezTo>
                      <a:lnTo>
                        <a:pt x="31339" y="39271"/>
                      </a:lnTo>
                      <a:cubicBezTo>
                        <a:pt x="31277" y="39339"/>
                        <a:pt x="31222" y="39412"/>
                        <a:pt x="31174" y="39488"/>
                      </a:cubicBezTo>
                      <a:cubicBezTo>
                        <a:pt x="34465" y="38159"/>
                        <a:pt x="38619" y="38657"/>
                        <a:pt x="40812" y="35467"/>
                      </a:cubicBezTo>
                      <a:cubicBezTo>
                        <a:pt x="41211" y="35267"/>
                        <a:pt x="41809" y="35201"/>
                        <a:pt x="41710" y="34569"/>
                      </a:cubicBezTo>
                      <a:cubicBezTo>
                        <a:pt x="42108" y="34370"/>
                        <a:pt x="42241" y="33572"/>
                        <a:pt x="42474" y="33140"/>
                      </a:cubicBezTo>
                      <a:cubicBezTo>
                        <a:pt x="42474" y="33173"/>
                        <a:pt x="42474" y="33173"/>
                        <a:pt x="42474" y="33207"/>
                      </a:cubicBezTo>
                      <a:cubicBezTo>
                        <a:pt x="43105" y="32110"/>
                        <a:pt x="43637" y="30947"/>
                        <a:pt x="44136" y="29783"/>
                      </a:cubicBezTo>
                      <a:cubicBezTo>
                        <a:pt x="46329" y="25962"/>
                        <a:pt x="46562" y="21442"/>
                        <a:pt x="46362" y="17121"/>
                      </a:cubicBezTo>
                      <a:cubicBezTo>
                        <a:pt x="46396" y="10740"/>
                        <a:pt x="40812" y="6353"/>
                        <a:pt x="36027" y="3096"/>
                      </a:cubicBezTo>
                      <a:lnTo>
                        <a:pt x="36159" y="3096"/>
                      </a:lnTo>
                      <a:cubicBezTo>
                        <a:pt x="31806" y="404"/>
                        <a:pt x="25092" y="205"/>
                        <a:pt x="20506" y="138"/>
                      </a:cubicBezTo>
                      <a:cubicBezTo>
                        <a:pt x="20135" y="44"/>
                        <a:pt x="19728" y="1"/>
                        <a:pt x="19298"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
                <p:cNvSpPr/>
                <p:nvPr/>
              </p:nvSpPr>
              <p:spPr>
                <a:xfrm>
                  <a:off x="4503750" y="5042225"/>
                  <a:ext cx="5850" cy="4200"/>
                </a:xfrm>
                <a:custGeom>
                  <a:avLst/>
                  <a:gdLst/>
                  <a:ahLst/>
                  <a:cxnLst/>
                  <a:rect l="l" t="t" r="r" b="b"/>
                  <a:pathLst>
                    <a:path w="234" h="168" extrusionOk="0">
                      <a:moveTo>
                        <a:pt x="134" y="1"/>
                      </a:moveTo>
                      <a:cubicBezTo>
                        <a:pt x="1" y="1"/>
                        <a:pt x="34" y="134"/>
                        <a:pt x="134" y="167"/>
                      </a:cubicBezTo>
                      <a:cubicBezTo>
                        <a:pt x="233" y="101"/>
                        <a:pt x="233" y="34"/>
                        <a:pt x="134"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
                <p:cNvSpPr/>
                <p:nvPr/>
              </p:nvSpPr>
              <p:spPr>
                <a:xfrm>
                  <a:off x="4443825" y="4392550"/>
                  <a:ext cx="23275" cy="23850"/>
                </a:xfrm>
                <a:custGeom>
                  <a:avLst/>
                  <a:gdLst/>
                  <a:ahLst/>
                  <a:cxnLst/>
                  <a:rect l="l" t="t" r="r" b="b"/>
                  <a:pathLst>
                    <a:path w="931" h="954" extrusionOk="0">
                      <a:moveTo>
                        <a:pt x="738" y="0"/>
                      </a:moveTo>
                      <a:cubicBezTo>
                        <a:pt x="708" y="0"/>
                        <a:pt x="665" y="10"/>
                        <a:pt x="603" y="32"/>
                      </a:cubicBezTo>
                      <a:cubicBezTo>
                        <a:pt x="302" y="379"/>
                        <a:pt x="1" y="953"/>
                        <a:pt x="139" y="953"/>
                      </a:cubicBezTo>
                      <a:cubicBezTo>
                        <a:pt x="199" y="953"/>
                        <a:pt x="342" y="845"/>
                        <a:pt x="603" y="564"/>
                      </a:cubicBezTo>
                      <a:cubicBezTo>
                        <a:pt x="517" y="419"/>
                        <a:pt x="930" y="0"/>
                        <a:pt x="738"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
                <p:cNvSpPr/>
                <p:nvPr/>
              </p:nvSpPr>
              <p:spPr>
                <a:xfrm>
                  <a:off x="4443100" y="4420750"/>
                  <a:ext cx="7500" cy="8325"/>
                </a:xfrm>
                <a:custGeom>
                  <a:avLst/>
                  <a:gdLst/>
                  <a:ahLst/>
                  <a:cxnLst/>
                  <a:rect l="l" t="t" r="r" b="b"/>
                  <a:pathLst>
                    <a:path w="300" h="333" extrusionOk="0">
                      <a:moveTo>
                        <a:pt x="267" y="1"/>
                      </a:moveTo>
                      <a:lnTo>
                        <a:pt x="267" y="1"/>
                      </a:lnTo>
                      <a:cubicBezTo>
                        <a:pt x="100" y="34"/>
                        <a:pt x="34" y="100"/>
                        <a:pt x="1" y="333"/>
                      </a:cubicBezTo>
                      <a:cubicBezTo>
                        <a:pt x="167" y="233"/>
                        <a:pt x="300" y="200"/>
                        <a:pt x="267"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
                <p:cNvSpPr/>
                <p:nvPr/>
              </p:nvSpPr>
              <p:spPr>
                <a:xfrm>
                  <a:off x="4422325" y="4458150"/>
                  <a:ext cx="6725" cy="4700"/>
                </a:xfrm>
                <a:custGeom>
                  <a:avLst/>
                  <a:gdLst/>
                  <a:ahLst/>
                  <a:cxnLst/>
                  <a:rect l="l" t="t" r="r" b="b"/>
                  <a:pathLst>
                    <a:path w="269" h="188" extrusionOk="0">
                      <a:moveTo>
                        <a:pt x="101" y="0"/>
                      </a:moveTo>
                      <a:lnTo>
                        <a:pt x="101" y="0"/>
                      </a:lnTo>
                      <a:cubicBezTo>
                        <a:pt x="67" y="33"/>
                        <a:pt x="1" y="67"/>
                        <a:pt x="1" y="100"/>
                      </a:cubicBezTo>
                      <a:cubicBezTo>
                        <a:pt x="1" y="164"/>
                        <a:pt x="26" y="188"/>
                        <a:pt x="58" y="188"/>
                      </a:cubicBezTo>
                      <a:cubicBezTo>
                        <a:pt x="141" y="188"/>
                        <a:pt x="269" y="24"/>
                        <a:pt x="101"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
                <p:cNvSpPr/>
                <p:nvPr/>
              </p:nvSpPr>
              <p:spPr>
                <a:xfrm>
                  <a:off x="4400725" y="4479950"/>
                  <a:ext cx="5350" cy="3625"/>
                </a:xfrm>
                <a:custGeom>
                  <a:avLst/>
                  <a:gdLst/>
                  <a:ahLst/>
                  <a:cxnLst/>
                  <a:rect l="l" t="t" r="r" b="b"/>
                  <a:pathLst>
                    <a:path w="214" h="145" extrusionOk="0">
                      <a:moveTo>
                        <a:pt x="172" y="1"/>
                      </a:moveTo>
                      <a:cubicBezTo>
                        <a:pt x="131" y="1"/>
                        <a:pt x="60" y="52"/>
                        <a:pt x="1" y="92"/>
                      </a:cubicBezTo>
                      <a:cubicBezTo>
                        <a:pt x="27" y="131"/>
                        <a:pt x="53" y="145"/>
                        <a:pt x="79" y="145"/>
                      </a:cubicBezTo>
                      <a:cubicBezTo>
                        <a:pt x="119" y="145"/>
                        <a:pt x="160" y="112"/>
                        <a:pt x="200" y="92"/>
                      </a:cubicBezTo>
                      <a:cubicBezTo>
                        <a:pt x="214" y="25"/>
                        <a:pt x="200" y="1"/>
                        <a:pt x="172"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
                <p:cNvSpPr/>
                <p:nvPr/>
              </p:nvSpPr>
              <p:spPr>
                <a:xfrm>
                  <a:off x="4619250" y="4286150"/>
                  <a:ext cx="9150" cy="10000"/>
                </a:xfrm>
                <a:custGeom>
                  <a:avLst/>
                  <a:gdLst/>
                  <a:ahLst/>
                  <a:cxnLst/>
                  <a:rect l="l" t="t" r="r" b="b"/>
                  <a:pathLst>
                    <a:path w="366" h="400" extrusionOk="0">
                      <a:moveTo>
                        <a:pt x="366" y="1"/>
                      </a:moveTo>
                      <a:lnTo>
                        <a:pt x="366" y="1"/>
                      </a:lnTo>
                      <a:cubicBezTo>
                        <a:pt x="167" y="67"/>
                        <a:pt x="34" y="134"/>
                        <a:pt x="0" y="399"/>
                      </a:cubicBezTo>
                      <a:cubicBezTo>
                        <a:pt x="266" y="333"/>
                        <a:pt x="366" y="233"/>
                        <a:pt x="366"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 name="Google Shape;423;p3"/>
              <p:cNvGrpSpPr/>
              <p:nvPr/>
            </p:nvGrpSpPr>
            <p:grpSpPr>
              <a:xfrm rot="10800000">
                <a:off x="2292009" y="1870425"/>
                <a:ext cx="846032" cy="738538"/>
                <a:chOff x="4286075" y="4175525"/>
                <a:chExt cx="1164050" cy="1016150"/>
              </a:xfrm>
            </p:grpSpPr>
            <p:sp>
              <p:nvSpPr>
                <p:cNvPr id="424" name="Google Shape;424;p3"/>
                <p:cNvSpPr/>
                <p:nvPr/>
              </p:nvSpPr>
              <p:spPr>
                <a:xfrm>
                  <a:off x="4286075" y="4175525"/>
                  <a:ext cx="1164050" cy="1016150"/>
                </a:xfrm>
                <a:custGeom>
                  <a:avLst/>
                  <a:gdLst/>
                  <a:ahLst/>
                  <a:cxnLst/>
                  <a:rect l="l" t="t" r="r" b="b"/>
                  <a:pathLst>
                    <a:path w="46562" h="40646" extrusionOk="0">
                      <a:moveTo>
                        <a:pt x="18080" y="637"/>
                      </a:moveTo>
                      <a:cubicBezTo>
                        <a:pt x="18031" y="686"/>
                        <a:pt x="17965" y="716"/>
                        <a:pt x="17893" y="729"/>
                      </a:cubicBezTo>
                      <a:lnTo>
                        <a:pt x="17893" y="729"/>
                      </a:lnTo>
                      <a:cubicBezTo>
                        <a:pt x="17956" y="693"/>
                        <a:pt x="18022" y="659"/>
                        <a:pt x="18080" y="637"/>
                      </a:cubicBezTo>
                      <a:close/>
                      <a:moveTo>
                        <a:pt x="19609" y="836"/>
                      </a:moveTo>
                      <a:cubicBezTo>
                        <a:pt x="19716" y="836"/>
                        <a:pt x="19815" y="866"/>
                        <a:pt x="19912" y="906"/>
                      </a:cubicBezTo>
                      <a:lnTo>
                        <a:pt x="19912" y="906"/>
                      </a:lnTo>
                      <a:cubicBezTo>
                        <a:pt x="19816" y="874"/>
                        <a:pt x="19716" y="852"/>
                        <a:pt x="19609" y="836"/>
                      </a:cubicBezTo>
                      <a:close/>
                      <a:moveTo>
                        <a:pt x="20163" y="1021"/>
                      </a:moveTo>
                      <a:cubicBezTo>
                        <a:pt x="20251" y="1059"/>
                        <a:pt x="20342" y="1091"/>
                        <a:pt x="20440" y="1102"/>
                      </a:cubicBezTo>
                      <a:cubicBezTo>
                        <a:pt x="20373" y="1102"/>
                        <a:pt x="20307" y="1102"/>
                        <a:pt x="20240" y="1069"/>
                      </a:cubicBezTo>
                      <a:cubicBezTo>
                        <a:pt x="20214" y="1052"/>
                        <a:pt x="20189" y="1036"/>
                        <a:pt x="20163" y="1021"/>
                      </a:cubicBezTo>
                      <a:close/>
                      <a:moveTo>
                        <a:pt x="20164" y="1426"/>
                      </a:moveTo>
                      <a:cubicBezTo>
                        <a:pt x="20137" y="1482"/>
                        <a:pt x="20089" y="1524"/>
                        <a:pt x="20033" y="1538"/>
                      </a:cubicBezTo>
                      <a:lnTo>
                        <a:pt x="20033" y="1538"/>
                      </a:lnTo>
                      <a:cubicBezTo>
                        <a:pt x="20079" y="1515"/>
                        <a:pt x="20115" y="1459"/>
                        <a:pt x="20164" y="1426"/>
                      </a:cubicBezTo>
                      <a:close/>
                      <a:moveTo>
                        <a:pt x="17681" y="2332"/>
                      </a:moveTo>
                      <a:cubicBezTo>
                        <a:pt x="17681" y="2352"/>
                        <a:pt x="17681" y="2371"/>
                        <a:pt x="17681" y="2398"/>
                      </a:cubicBezTo>
                      <a:lnTo>
                        <a:pt x="17681" y="2398"/>
                      </a:lnTo>
                      <a:cubicBezTo>
                        <a:pt x="17672" y="2355"/>
                        <a:pt x="17641" y="2341"/>
                        <a:pt x="17600" y="2341"/>
                      </a:cubicBezTo>
                      <a:cubicBezTo>
                        <a:pt x="17518" y="2341"/>
                        <a:pt x="17394" y="2398"/>
                        <a:pt x="17316" y="2398"/>
                      </a:cubicBezTo>
                      <a:cubicBezTo>
                        <a:pt x="17448" y="2365"/>
                        <a:pt x="17548" y="2332"/>
                        <a:pt x="17681" y="2332"/>
                      </a:cubicBezTo>
                      <a:close/>
                      <a:moveTo>
                        <a:pt x="16451" y="2897"/>
                      </a:moveTo>
                      <a:cubicBezTo>
                        <a:pt x="16388" y="2928"/>
                        <a:pt x="16317" y="2960"/>
                        <a:pt x="16246" y="2988"/>
                      </a:cubicBezTo>
                      <a:lnTo>
                        <a:pt x="16246" y="2988"/>
                      </a:lnTo>
                      <a:cubicBezTo>
                        <a:pt x="16310" y="2954"/>
                        <a:pt x="16378" y="2924"/>
                        <a:pt x="16451" y="2897"/>
                      </a:cubicBezTo>
                      <a:close/>
                      <a:moveTo>
                        <a:pt x="14258" y="2864"/>
                      </a:moveTo>
                      <a:cubicBezTo>
                        <a:pt x="14059" y="2997"/>
                        <a:pt x="13826" y="3096"/>
                        <a:pt x="13593" y="3163"/>
                      </a:cubicBezTo>
                      <a:cubicBezTo>
                        <a:pt x="13826" y="3096"/>
                        <a:pt x="14025" y="2997"/>
                        <a:pt x="14225" y="2864"/>
                      </a:cubicBezTo>
                      <a:close/>
                      <a:moveTo>
                        <a:pt x="13228" y="3163"/>
                      </a:moveTo>
                      <a:cubicBezTo>
                        <a:pt x="13245" y="3163"/>
                        <a:pt x="13235" y="3181"/>
                        <a:pt x="13217" y="3198"/>
                      </a:cubicBezTo>
                      <a:lnTo>
                        <a:pt x="13217" y="3198"/>
                      </a:lnTo>
                      <a:cubicBezTo>
                        <a:pt x="13223" y="3187"/>
                        <a:pt x="13228" y="3175"/>
                        <a:pt x="13228" y="3163"/>
                      </a:cubicBezTo>
                      <a:close/>
                      <a:moveTo>
                        <a:pt x="15989" y="3169"/>
                      </a:moveTo>
                      <a:cubicBezTo>
                        <a:pt x="15952" y="3243"/>
                        <a:pt x="15895" y="3312"/>
                        <a:pt x="15820" y="3362"/>
                      </a:cubicBezTo>
                      <a:cubicBezTo>
                        <a:pt x="15873" y="3288"/>
                        <a:pt x="15929" y="3225"/>
                        <a:pt x="15989" y="3169"/>
                      </a:cubicBezTo>
                      <a:close/>
                      <a:moveTo>
                        <a:pt x="13361" y="3229"/>
                      </a:moveTo>
                      <a:cubicBezTo>
                        <a:pt x="13306" y="3392"/>
                        <a:pt x="13142" y="3532"/>
                        <a:pt x="13137" y="3668"/>
                      </a:cubicBezTo>
                      <a:lnTo>
                        <a:pt x="13137" y="3668"/>
                      </a:lnTo>
                      <a:cubicBezTo>
                        <a:pt x="13131" y="3509"/>
                        <a:pt x="13305" y="3369"/>
                        <a:pt x="13361" y="3229"/>
                      </a:cubicBezTo>
                      <a:close/>
                      <a:moveTo>
                        <a:pt x="12935" y="3618"/>
                      </a:moveTo>
                      <a:cubicBezTo>
                        <a:pt x="12942" y="3641"/>
                        <a:pt x="12959" y="3661"/>
                        <a:pt x="12995" y="3661"/>
                      </a:cubicBezTo>
                      <a:cubicBezTo>
                        <a:pt x="12954" y="3661"/>
                        <a:pt x="12926" y="3674"/>
                        <a:pt x="12902" y="3692"/>
                      </a:cubicBezTo>
                      <a:lnTo>
                        <a:pt x="12902" y="3692"/>
                      </a:lnTo>
                      <a:cubicBezTo>
                        <a:pt x="12919" y="3670"/>
                        <a:pt x="12930" y="3645"/>
                        <a:pt x="12935" y="3618"/>
                      </a:cubicBezTo>
                      <a:close/>
                      <a:moveTo>
                        <a:pt x="12729" y="4060"/>
                      </a:moveTo>
                      <a:lnTo>
                        <a:pt x="12729" y="4060"/>
                      </a:lnTo>
                      <a:cubicBezTo>
                        <a:pt x="12678" y="4265"/>
                        <a:pt x="12666" y="4491"/>
                        <a:pt x="12495" y="4491"/>
                      </a:cubicBezTo>
                      <a:cubicBezTo>
                        <a:pt x="12492" y="4491"/>
                        <a:pt x="12489" y="4490"/>
                        <a:pt x="12486" y="4490"/>
                      </a:cubicBezTo>
                      <a:lnTo>
                        <a:pt x="12486" y="4490"/>
                      </a:lnTo>
                      <a:cubicBezTo>
                        <a:pt x="12635" y="4483"/>
                        <a:pt x="12654" y="4262"/>
                        <a:pt x="12729" y="4060"/>
                      </a:cubicBezTo>
                      <a:close/>
                      <a:moveTo>
                        <a:pt x="12929" y="5921"/>
                      </a:moveTo>
                      <a:cubicBezTo>
                        <a:pt x="12895" y="5954"/>
                        <a:pt x="12895" y="5954"/>
                        <a:pt x="12862" y="5954"/>
                      </a:cubicBezTo>
                      <a:lnTo>
                        <a:pt x="12862" y="5943"/>
                      </a:lnTo>
                      <a:lnTo>
                        <a:pt x="12862" y="5943"/>
                      </a:lnTo>
                      <a:cubicBezTo>
                        <a:pt x="12878" y="5930"/>
                        <a:pt x="12899" y="5921"/>
                        <a:pt x="12929" y="5921"/>
                      </a:cubicBezTo>
                      <a:close/>
                      <a:moveTo>
                        <a:pt x="10255" y="5750"/>
                      </a:moveTo>
                      <a:lnTo>
                        <a:pt x="10255" y="5750"/>
                      </a:lnTo>
                      <a:cubicBezTo>
                        <a:pt x="10178" y="5834"/>
                        <a:pt x="10100" y="5913"/>
                        <a:pt x="10016" y="5977"/>
                      </a:cubicBezTo>
                      <a:lnTo>
                        <a:pt x="10016" y="5977"/>
                      </a:lnTo>
                      <a:cubicBezTo>
                        <a:pt x="10096" y="5900"/>
                        <a:pt x="10175" y="5825"/>
                        <a:pt x="10255" y="5750"/>
                      </a:cubicBezTo>
                      <a:close/>
                      <a:moveTo>
                        <a:pt x="10678" y="6169"/>
                      </a:moveTo>
                      <a:cubicBezTo>
                        <a:pt x="10628" y="6236"/>
                        <a:pt x="10552" y="6303"/>
                        <a:pt x="10536" y="6353"/>
                      </a:cubicBezTo>
                      <a:lnTo>
                        <a:pt x="10536" y="6320"/>
                      </a:lnTo>
                      <a:cubicBezTo>
                        <a:pt x="10564" y="6277"/>
                        <a:pt x="10629" y="6223"/>
                        <a:pt x="10678" y="6169"/>
                      </a:cubicBezTo>
                      <a:close/>
                      <a:moveTo>
                        <a:pt x="10835" y="5722"/>
                      </a:moveTo>
                      <a:lnTo>
                        <a:pt x="10502" y="5988"/>
                      </a:lnTo>
                      <a:cubicBezTo>
                        <a:pt x="10303" y="6154"/>
                        <a:pt x="10104" y="6320"/>
                        <a:pt x="9937" y="6486"/>
                      </a:cubicBezTo>
                      <a:cubicBezTo>
                        <a:pt x="10203" y="6220"/>
                        <a:pt x="10502" y="5954"/>
                        <a:pt x="10835" y="5722"/>
                      </a:cubicBezTo>
                      <a:close/>
                      <a:moveTo>
                        <a:pt x="12031" y="6486"/>
                      </a:moveTo>
                      <a:lnTo>
                        <a:pt x="12031" y="6486"/>
                      </a:lnTo>
                      <a:cubicBezTo>
                        <a:pt x="12116" y="6528"/>
                        <a:pt x="12186" y="6584"/>
                        <a:pt x="12176" y="6644"/>
                      </a:cubicBezTo>
                      <a:lnTo>
                        <a:pt x="12176" y="6644"/>
                      </a:lnTo>
                      <a:cubicBezTo>
                        <a:pt x="12171" y="6584"/>
                        <a:pt x="12094" y="6528"/>
                        <a:pt x="12031" y="6486"/>
                      </a:cubicBezTo>
                      <a:close/>
                      <a:moveTo>
                        <a:pt x="15545" y="2699"/>
                      </a:moveTo>
                      <a:cubicBezTo>
                        <a:pt x="15780" y="2699"/>
                        <a:pt x="15410" y="3372"/>
                        <a:pt x="14291" y="3994"/>
                      </a:cubicBezTo>
                      <a:lnTo>
                        <a:pt x="14291" y="4027"/>
                      </a:lnTo>
                      <a:cubicBezTo>
                        <a:pt x="14456" y="3953"/>
                        <a:pt x="14578" y="3921"/>
                        <a:pt x="14661" y="3921"/>
                      </a:cubicBezTo>
                      <a:cubicBezTo>
                        <a:pt x="14913" y="3921"/>
                        <a:pt x="14807" y="4209"/>
                        <a:pt x="14457" y="4459"/>
                      </a:cubicBezTo>
                      <a:cubicBezTo>
                        <a:pt x="13826" y="4891"/>
                        <a:pt x="13261" y="5589"/>
                        <a:pt x="12463" y="5722"/>
                      </a:cubicBezTo>
                      <a:cubicBezTo>
                        <a:pt x="12663" y="5556"/>
                        <a:pt x="12895" y="5456"/>
                        <a:pt x="12962" y="5124"/>
                      </a:cubicBezTo>
                      <a:lnTo>
                        <a:pt x="12962" y="5124"/>
                      </a:lnTo>
                      <a:cubicBezTo>
                        <a:pt x="11699" y="5821"/>
                        <a:pt x="10935" y="7317"/>
                        <a:pt x="9805" y="8048"/>
                      </a:cubicBezTo>
                      <a:cubicBezTo>
                        <a:pt x="9306" y="7483"/>
                        <a:pt x="10602" y="6918"/>
                        <a:pt x="10502" y="6785"/>
                      </a:cubicBezTo>
                      <a:cubicBezTo>
                        <a:pt x="10602" y="6785"/>
                        <a:pt x="10602" y="6785"/>
                        <a:pt x="10569" y="6719"/>
                      </a:cubicBezTo>
                      <a:cubicBezTo>
                        <a:pt x="11599" y="6054"/>
                        <a:pt x="13028" y="3694"/>
                        <a:pt x="14491" y="3595"/>
                      </a:cubicBezTo>
                      <a:cubicBezTo>
                        <a:pt x="15041" y="2944"/>
                        <a:pt x="15403" y="2699"/>
                        <a:pt x="15545" y="2699"/>
                      </a:cubicBezTo>
                      <a:close/>
                      <a:moveTo>
                        <a:pt x="9738" y="8480"/>
                      </a:moveTo>
                      <a:lnTo>
                        <a:pt x="9738" y="8480"/>
                      </a:lnTo>
                      <a:cubicBezTo>
                        <a:pt x="9705" y="8580"/>
                        <a:pt x="9638" y="8646"/>
                        <a:pt x="9572" y="8646"/>
                      </a:cubicBezTo>
                      <a:cubicBezTo>
                        <a:pt x="9638" y="8613"/>
                        <a:pt x="9705" y="8547"/>
                        <a:pt x="9738" y="8480"/>
                      </a:cubicBezTo>
                      <a:close/>
                      <a:moveTo>
                        <a:pt x="8475" y="8613"/>
                      </a:moveTo>
                      <a:lnTo>
                        <a:pt x="8475" y="8646"/>
                      </a:lnTo>
                      <a:cubicBezTo>
                        <a:pt x="8442" y="8679"/>
                        <a:pt x="8409" y="8712"/>
                        <a:pt x="8376" y="8778"/>
                      </a:cubicBezTo>
                      <a:lnTo>
                        <a:pt x="8376" y="8778"/>
                      </a:lnTo>
                      <a:cubicBezTo>
                        <a:pt x="8409" y="8712"/>
                        <a:pt x="8442" y="8679"/>
                        <a:pt x="8475" y="8613"/>
                      </a:cubicBezTo>
                      <a:close/>
                      <a:moveTo>
                        <a:pt x="7977" y="9012"/>
                      </a:moveTo>
                      <a:lnTo>
                        <a:pt x="7977" y="9012"/>
                      </a:lnTo>
                      <a:cubicBezTo>
                        <a:pt x="8010" y="9045"/>
                        <a:pt x="8043" y="9078"/>
                        <a:pt x="8076" y="9145"/>
                      </a:cubicBezTo>
                      <a:cubicBezTo>
                        <a:pt x="8043" y="9112"/>
                        <a:pt x="8010" y="9045"/>
                        <a:pt x="7977" y="9012"/>
                      </a:cubicBezTo>
                      <a:close/>
                      <a:moveTo>
                        <a:pt x="17050" y="9145"/>
                      </a:moveTo>
                      <a:lnTo>
                        <a:pt x="17050" y="9145"/>
                      </a:lnTo>
                      <a:cubicBezTo>
                        <a:pt x="17263" y="9385"/>
                        <a:pt x="17219" y="9497"/>
                        <a:pt x="17021" y="9497"/>
                      </a:cubicBezTo>
                      <a:cubicBezTo>
                        <a:pt x="16973" y="9497"/>
                        <a:pt x="16915" y="9490"/>
                        <a:pt x="16850" y="9477"/>
                      </a:cubicBezTo>
                      <a:lnTo>
                        <a:pt x="16850" y="9477"/>
                      </a:lnTo>
                      <a:cubicBezTo>
                        <a:pt x="16875" y="9482"/>
                        <a:pt x="16899" y="9485"/>
                        <a:pt x="16921" y="9485"/>
                      </a:cubicBezTo>
                      <a:cubicBezTo>
                        <a:pt x="17043" y="9485"/>
                        <a:pt x="17106" y="9399"/>
                        <a:pt x="17050" y="9145"/>
                      </a:cubicBezTo>
                      <a:close/>
                      <a:moveTo>
                        <a:pt x="31871" y="9472"/>
                      </a:moveTo>
                      <a:cubicBezTo>
                        <a:pt x="31894" y="9472"/>
                        <a:pt x="31916" y="9473"/>
                        <a:pt x="31939" y="9477"/>
                      </a:cubicBezTo>
                      <a:cubicBezTo>
                        <a:pt x="31872" y="9477"/>
                        <a:pt x="31773" y="9477"/>
                        <a:pt x="31673" y="9510"/>
                      </a:cubicBezTo>
                      <a:lnTo>
                        <a:pt x="31673" y="9544"/>
                      </a:lnTo>
                      <a:lnTo>
                        <a:pt x="31468" y="9544"/>
                      </a:lnTo>
                      <a:cubicBezTo>
                        <a:pt x="31610" y="9526"/>
                        <a:pt x="31741" y="9472"/>
                        <a:pt x="31871" y="9472"/>
                      </a:cubicBezTo>
                      <a:close/>
                      <a:moveTo>
                        <a:pt x="33368" y="9643"/>
                      </a:moveTo>
                      <a:cubicBezTo>
                        <a:pt x="33600" y="9743"/>
                        <a:pt x="33634" y="9943"/>
                        <a:pt x="33767" y="10109"/>
                      </a:cubicBezTo>
                      <a:cubicBezTo>
                        <a:pt x="33700" y="10109"/>
                        <a:pt x="33567" y="10242"/>
                        <a:pt x="33501" y="10242"/>
                      </a:cubicBezTo>
                      <a:cubicBezTo>
                        <a:pt x="33733" y="10109"/>
                        <a:pt x="33600" y="9743"/>
                        <a:pt x="33368" y="9643"/>
                      </a:cubicBezTo>
                      <a:close/>
                      <a:moveTo>
                        <a:pt x="8774" y="10242"/>
                      </a:moveTo>
                      <a:lnTo>
                        <a:pt x="8243" y="11106"/>
                      </a:lnTo>
                      <a:lnTo>
                        <a:pt x="8143" y="11172"/>
                      </a:lnTo>
                      <a:cubicBezTo>
                        <a:pt x="8409" y="10873"/>
                        <a:pt x="8575" y="10541"/>
                        <a:pt x="8774" y="10242"/>
                      </a:cubicBezTo>
                      <a:close/>
                      <a:moveTo>
                        <a:pt x="6710" y="12557"/>
                      </a:moveTo>
                      <a:cubicBezTo>
                        <a:pt x="6674" y="12580"/>
                        <a:pt x="6641" y="12607"/>
                        <a:pt x="6614" y="12635"/>
                      </a:cubicBezTo>
                      <a:lnTo>
                        <a:pt x="6581" y="12668"/>
                      </a:lnTo>
                      <a:cubicBezTo>
                        <a:pt x="6615" y="12616"/>
                        <a:pt x="6658" y="12583"/>
                        <a:pt x="6710" y="12557"/>
                      </a:cubicBezTo>
                      <a:close/>
                      <a:moveTo>
                        <a:pt x="5850" y="12767"/>
                      </a:moveTo>
                      <a:cubicBezTo>
                        <a:pt x="5850" y="12799"/>
                        <a:pt x="5850" y="12801"/>
                        <a:pt x="5850" y="12828"/>
                      </a:cubicBezTo>
                      <a:lnTo>
                        <a:pt x="5850" y="12828"/>
                      </a:lnTo>
                      <a:cubicBezTo>
                        <a:pt x="5844" y="12812"/>
                        <a:pt x="5843" y="12792"/>
                        <a:pt x="5850" y="12767"/>
                      </a:cubicBezTo>
                      <a:close/>
                      <a:moveTo>
                        <a:pt x="6016" y="12867"/>
                      </a:moveTo>
                      <a:cubicBezTo>
                        <a:pt x="6005" y="12878"/>
                        <a:pt x="5979" y="12886"/>
                        <a:pt x="5951" y="12886"/>
                      </a:cubicBezTo>
                      <a:cubicBezTo>
                        <a:pt x="5926" y="12886"/>
                        <a:pt x="5900" y="12880"/>
                        <a:pt x="5880" y="12867"/>
                      </a:cubicBezTo>
                      <a:close/>
                      <a:moveTo>
                        <a:pt x="37854" y="16124"/>
                      </a:moveTo>
                      <a:cubicBezTo>
                        <a:pt x="37795" y="16183"/>
                        <a:pt x="37842" y="16296"/>
                        <a:pt x="37923" y="16296"/>
                      </a:cubicBezTo>
                      <a:lnTo>
                        <a:pt x="37923" y="16296"/>
                      </a:lnTo>
                      <a:cubicBezTo>
                        <a:pt x="37923" y="16296"/>
                        <a:pt x="37923" y="16296"/>
                        <a:pt x="37923" y="16296"/>
                      </a:cubicBezTo>
                      <a:cubicBezTo>
                        <a:pt x="37841" y="16296"/>
                        <a:pt x="37792" y="16183"/>
                        <a:pt x="37821" y="16124"/>
                      </a:cubicBezTo>
                      <a:close/>
                      <a:moveTo>
                        <a:pt x="30011" y="20877"/>
                      </a:moveTo>
                      <a:cubicBezTo>
                        <a:pt x="30011" y="20933"/>
                        <a:pt x="29947" y="20989"/>
                        <a:pt x="29880" y="21004"/>
                      </a:cubicBezTo>
                      <a:lnTo>
                        <a:pt x="29880" y="21004"/>
                      </a:lnTo>
                      <a:cubicBezTo>
                        <a:pt x="29934" y="20986"/>
                        <a:pt x="29984" y="20931"/>
                        <a:pt x="30011" y="20877"/>
                      </a:cubicBezTo>
                      <a:close/>
                      <a:moveTo>
                        <a:pt x="32105" y="23203"/>
                      </a:moveTo>
                      <a:lnTo>
                        <a:pt x="32072" y="23236"/>
                      </a:lnTo>
                      <a:lnTo>
                        <a:pt x="32038" y="23236"/>
                      </a:lnTo>
                      <a:cubicBezTo>
                        <a:pt x="32038" y="23236"/>
                        <a:pt x="32072" y="23203"/>
                        <a:pt x="32105" y="23203"/>
                      </a:cubicBezTo>
                      <a:close/>
                      <a:moveTo>
                        <a:pt x="32251" y="23187"/>
                      </a:moveTo>
                      <a:cubicBezTo>
                        <a:pt x="32366" y="23215"/>
                        <a:pt x="32476" y="23275"/>
                        <a:pt x="32570" y="23369"/>
                      </a:cubicBezTo>
                      <a:cubicBezTo>
                        <a:pt x="32537" y="23336"/>
                        <a:pt x="32537" y="23303"/>
                        <a:pt x="32537" y="23270"/>
                      </a:cubicBezTo>
                      <a:lnTo>
                        <a:pt x="32537" y="23270"/>
                      </a:lnTo>
                      <a:cubicBezTo>
                        <a:pt x="32537" y="23402"/>
                        <a:pt x="32736" y="23369"/>
                        <a:pt x="32803" y="23402"/>
                      </a:cubicBezTo>
                      <a:cubicBezTo>
                        <a:pt x="32736" y="23402"/>
                        <a:pt x="32637" y="23369"/>
                        <a:pt x="32570" y="23369"/>
                      </a:cubicBezTo>
                      <a:cubicBezTo>
                        <a:pt x="32455" y="23323"/>
                        <a:pt x="32356" y="23230"/>
                        <a:pt x="32251" y="23187"/>
                      </a:cubicBezTo>
                      <a:close/>
                      <a:moveTo>
                        <a:pt x="45698" y="24898"/>
                      </a:moveTo>
                      <a:cubicBezTo>
                        <a:pt x="45565" y="25097"/>
                        <a:pt x="45465" y="25264"/>
                        <a:pt x="45399" y="25496"/>
                      </a:cubicBezTo>
                      <a:cubicBezTo>
                        <a:pt x="45438" y="25279"/>
                        <a:pt x="45560" y="25109"/>
                        <a:pt x="45666" y="24930"/>
                      </a:cubicBezTo>
                      <a:lnTo>
                        <a:pt x="45666" y="24930"/>
                      </a:lnTo>
                      <a:lnTo>
                        <a:pt x="45698" y="24898"/>
                      </a:lnTo>
                      <a:close/>
                      <a:moveTo>
                        <a:pt x="45232" y="25862"/>
                      </a:moveTo>
                      <a:cubicBezTo>
                        <a:pt x="45166" y="26028"/>
                        <a:pt x="45199" y="26227"/>
                        <a:pt x="45299" y="26394"/>
                      </a:cubicBezTo>
                      <a:cubicBezTo>
                        <a:pt x="45133" y="26261"/>
                        <a:pt x="45199" y="26061"/>
                        <a:pt x="45199" y="25862"/>
                      </a:cubicBezTo>
                      <a:close/>
                      <a:moveTo>
                        <a:pt x="41577" y="26925"/>
                      </a:moveTo>
                      <a:cubicBezTo>
                        <a:pt x="41530" y="26937"/>
                        <a:pt x="41520" y="26969"/>
                        <a:pt x="41519" y="27009"/>
                      </a:cubicBezTo>
                      <a:lnTo>
                        <a:pt x="41519" y="27009"/>
                      </a:lnTo>
                      <a:cubicBezTo>
                        <a:pt x="41501" y="26964"/>
                        <a:pt x="41494" y="26925"/>
                        <a:pt x="41577" y="26925"/>
                      </a:cubicBezTo>
                      <a:close/>
                      <a:moveTo>
                        <a:pt x="26621" y="26992"/>
                      </a:moveTo>
                      <a:cubicBezTo>
                        <a:pt x="26821" y="27025"/>
                        <a:pt x="27020" y="27058"/>
                        <a:pt x="27219" y="27158"/>
                      </a:cubicBezTo>
                      <a:cubicBezTo>
                        <a:pt x="27020" y="27091"/>
                        <a:pt x="26821" y="27025"/>
                        <a:pt x="26588" y="26992"/>
                      </a:cubicBezTo>
                      <a:close/>
                      <a:moveTo>
                        <a:pt x="41513" y="27122"/>
                      </a:moveTo>
                      <a:cubicBezTo>
                        <a:pt x="41504" y="27163"/>
                        <a:pt x="41479" y="27202"/>
                        <a:pt x="41411" y="27224"/>
                      </a:cubicBezTo>
                      <a:cubicBezTo>
                        <a:pt x="41435" y="27199"/>
                        <a:pt x="41479" y="27156"/>
                        <a:pt x="41513" y="27122"/>
                      </a:cubicBezTo>
                      <a:close/>
                      <a:moveTo>
                        <a:pt x="4011" y="28205"/>
                      </a:moveTo>
                      <a:cubicBezTo>
                        <a:pt x="4004" y="28220"/>
                        <a:pt x="3992" y="28232"/>
                        <a:pt x="3978" y="28241"/>
                      </a:cubicBezTo>
                      <a:lnTo>
                        <a:pt x="3978" y="28241"/>
                      </a:lnTo>
                      <a:cubicBezTo>
                        <a:pt x="3990" y="28230"/>
                        <a:pt x="4001" y="28218"/>
                        <a:pt x="4011" y="28205"/>
                      </a:cubicBezTo>
                      <a:close/>
                      <a:moveTo>
                        <a:pt x="42740" y="28255"/>
                      </a:moveTo>
                      <a:cubicBezTo>
                        <a:pt x="42673" y="28321"/>
                        <a:pt x="42740" y="28421"/>
                        <a:pt x="42806" y="28421"/>
                      </a:cubicBezTo>
                      <a:cubicBezTo>
                        <a:pt x="42740" y="28421"/>
                        <a:pt x="42707" y="28388"/>
                        <a:pt x="42707" y="28321"/>
                      </a:cubicBezTo>
                      <a:cubicBezTo>
                        <a:pt x="42707" y="28288"/>
                        <a:pt x="42707" y="28255"/>
                        <a:pt x="42740" y="28255"/>
                      </a:cubicBezTo>
                      <a:close/>
                      <a:moveTo>
                        <a:pt x="29380" y="29584"/>
                      </a:moveTo>
                      <a:cubicBezTo>
                        <a:pt x="29446" y="29584"/>
                        <a:pt x="29513" y="29617"/>
                        <a:pt x="29546" y="29684"/>
                      </a:cubicBezTo>
                      <a:lnTo>
                        <a:pt x="29546" y="29717"/>
                      </a:lnTo>
                      <a:cubicBezTo>
                        <a:pt x="29546" y="29717"/>
                        <a:pt x="29546" y="29750"/>
                        <a:pt x="29513" y="29750"/>
                      </a:cubicBezTo>
                      <a:cubicBezTo>
                        <a:pt x="29579" y="29651"/>
                        <a:pt x="29446" y="29617"/>
                        <a:pt x="29380" y="29584"/>
                      </a:cubicBezTo>
                      <a:close/>
                      <a:moveTo>
                        <a:pt x="27485" y="29684"/>
                      </a:moveTo>
                      <a:cubicBezTo>
                        <a:pt x="27419" y="29783"/>
                        <a:pt x="27319" y="29817"/>
                        <a:pt x="27219" y="29850"/>
                      </a:cubicBezTo>
                      <a:cubicBezTo>
                        <a:pt x="27319" y="29817"/>
                        <a:pt x="27419" y="29750"/>
                        <a:pt x="27452" y="29684"/>
                      </a:cubicBezTo>
                      <a:close/>
                      <a:moveTo>
                        <a:pt x="28349" y="31877"/>
                      </a:moveTo>
                      <a:cubicBezTo>
                        <a:pt x="28349" y="31977"/>
                        <a:pt x="28416" y="32110"/>
                        <a:pt x="28482" y="32210"/>
                      </a:cubicBezTo>
                      <a:cubicBezTo>
                        <a:pt x="28383" y="32077"/>
                        <a:pt x="28316" y="31977"/>
                        <a:pt x="28349" y="31877"/>
                      </a:cubicBezTo>
                      <a:close/>
                      <a:moveTo>
                        <a:pt x="9107" y="33207"/>
                      </a:moveTo>
                      <a:cubicBezTo>
                        <a:pt x="9107" y="33207"/>
                        <a:pt x="9107" y="33207"/>
                        <a:pt x="9073" y="33240"/>
                      </a:cubicBezTo>
                      <a:cubicBezTo>
                        <a:pt x="9040" y="33240"/>
                        <a:pt x="9073" y="33207"/>
                        <a:pt x="9107" y="33207"/>
                      </a:cubicBezTo>
                      <a:close/>
                      <a:moveTo>
                        <a:pt x="40846" y="33971"/>
                      </a:moveTo>
                      <a:cubicBezTo>
                        <a:pt x="40818" y="33999"/>
                        <a:pt x="40766" y="34051"/>
                        <a:pt x="40710" y="34086"/>
                      </a:cubicBezTo>
                      <a:lnTo>
                        <a:pt x="40710" y="34086"/>
                      </a:lnTo>
                      <a:cubicBezTo>
                        <a:pt x="40744" y="34039"/>
                        <a:pt x="40795" y="34005"/>
                        <a:pt x="40846" y="33971"/>
                      </a:cubicBezTo>
                      <a:close/>
                      <a:moveTo>
                        <a:pt x="40679" y="34153"/>
                      </a:moveTo>
                      <a:lnTo>
                        <a:pt x="40679" y="34270"/>
                      </a:lnTo>
                      <a:cubicBezTo>
                        <a:pt x="40670" y="34224"/>
                        <a:pt x="40671" y="34186"/>
                        <a:pt x="40679" y="34153"/>
                      </a:cubicBezTo>
                      <a:close/>
                      <a:moveTo>
                        <a:pt x="31210" y="34325"/>
                      </a:moveTo>
                      <a:cubicBezTo>
                        <a:pt x="31283" y="34325"/>
                        <a:pt x="31325" y="34473"/>
                        <a:pt x="31286" y="34473"/>
                      </a:cubicBezTo>
                      <a:cubicBezTo>
                        <a:pt x="31284" y="34473"/>
                        <a:pt x="31283" y="34473"/>
                        <a:pt x="31281" y="34472"/>
                      </a:cubicBezTo>
                      <a:lnTo>
                        <a:pt x="31281" y="34472"/>
                      </a:lnTo>
                      <a:cubicBezTo>
                        <a:pt x="31293" y="34423"/>
                        <a:pt x="31249" y="34330"/>
                        <a:pt x="31204" y="34325"/>
                      </a:cubicBezTo>
                      <a:lnTo>
                        <a:pt x="31204" y="34325"/>
                      </a:lnTo>
                      <a:cubicBezTo>
                        <a:pt x="31206" y="34325"/>
                        <a:pt x="31208" y="34325"/>
                        <a:pt x="31210" y="34325"/>
                      </a:cubicBezTo>
                      <a:close/>
                      <a:moveTo>
                        <a:pt x="20639" y="34270"/>
                      </a:moveTo>
                      <a:lnTo>
                        <a:pt x="20639" y="34270"/>
                      </a:lnTo>
                      <a:cubicBezTo>
                        <a:pt x="20805" y="34270"/>
                        <a:pt x="20672" y="34436"/>
                        <a:pt x="20672" y="34536"/>
                      </a:cubicBezTo>
                      <a:lnTo>
                        <a:pt x="20639" y="34536"/>
                      </a:lnTo>
                      <a:cubicBezTo>
                        <a:pt x="20639" y="34436"/>
                        <a:pt x="20805" y="34270"/>
                        <a:pt x="20639" y="34270"/>
                      </a:cubicBezTo>
                      <a:close/>
                      <a:moveTo>
                        <a:pt x="13666" y="36498"/>
                      </a:moveTo>
                      <a:cubicBezTo>
                        <a:pt x="13667" y="36564"/>
                        <a:pt x="13584" y="36568"/>
                        <a:pt x="13527" y="36597"/>
                      </a:cubicBezTo>
                      <a:cubicBezTo>
                        <a:pt x="13584" y="36539"/>
                        <a:pt x="13666" y="36556"/>
                        <a:pt x="13666" y="36498"/>
                      </a:cubicBezTo>
                      <a:close/>
                      <a:moveTo>
                        <a:pt x="13497" y="36749"/>
                      </a:moveTo>
                      <a:cubicBezTo>
                        <a:pt x="13515" y="36763"/>
                        <a:pt x="13527" y="36788"/>
                        <a:pt x="13527" y="36829"/>
                      </a:cubicBezTo>
                      <a:cubicBezTo>
                        <a:pt x="13527" y="36803"/>
                        <a:pt x="13505" y="36776"/>
                        <a:pt x="13497" y="36749"/>
                      </a:cubicBezTo>
                      <a:close/>
                      <a:moveTo>
                        <a:pt x="15089" y="36862"/>
                      </a:moveTo>
                      <a:cubicBezTo>
                        <a:pt x="15113" y="36899"/>
                        <a:pt x="15131" y="36941"/>
                        <a:pt x="15145" y="36984"/>
                      </a:cubicBezTo>
                      <a:lnTo>
                        <a:pt x="15145" y="36984"/>
                      </a:lnTo>
                      <a:cubicBezTo>
                        <a:pt x="15128" y="36944"/>
                        <a:pt x="15109" y="36903"/>
                        <a:pt x="15089" y="36862"/>
                      </a:cubicBezTo>
                      <a:close/>
                      <a:moveTo>
                        <a:pt x="15247" y="37353"/>
                      </a:moveTo>
                      <a:cubicBezTo>
                        <a:pt x="15260" y="37380"/>
                        <a:pt x="15276" y="37406"/>
                        <a:pt x="15296" y="37428"/>
                      </a:cubicBezTo>
                      <a:lnTo>
                        <a:pt x="15296" y="37428"/>
                      </a:lnTo>
                      <a:cubicBezTo>
                        <a:pt x="15293" y="37428"/>
                        <a:pt x="15291" y="37427"/>
                        <a:pt x="15288" y="37427"/>
                      </a:cubicBezTo>
                      <a:cubicBezTo>
                        <a:pt x="15288" y="37461"/>
                        <a:pt x="15255" y="37461"/>
                        <a:pt x="15255" y="37494"/>
                      </a:cubicBezTo>
                      <a:cubicBezTo>
                        <a:pt x="15255" y="37446"/>
                        <a:pt x="15252" y="37399"/>
                        <a:pt x="15247" y="37353"/>
                      </a:cubicBezTo>
                      <a:close/>
                      <a:moveTo>
                        <a:pt x="37024" y="37461"/>
                      </a:moveTo>
                      <a:lnTo>
                        <a:pt x="37024" y="37461"/>
                      </a:lnTo>
                      <a:cubicBezTo>
                        <a:pt x="36922" y="37537"/>
                        <a:pt x="36820" y="37613"/>
                        <a:pt x="36704" y="37659"/>
                      </a:cubicBezTo>
                      <a:lnTo>
                        <a:pt x="36704" y="37659"/>
                      </a:lnTo>
                      <a:cubicBezTo>
                        <a:pt x="36806" y="37589"/>
                        <a:pt x="36913" y="37522"/>
                        <a:pt x="37024" y="37461"/>
                      </a:cubicBezTo>
                      <a:close/>
                      <a:moveTo>
                        <a:pt x="36508" y="37806"/>
                      </a:moveTo>
                      <a:lnTo>
                        <a:pt x="36508" y="37806"/>
                      </a:lnTo>
                      <a:cubicBezTo>
                        <a:pt x="36390" y="37959"/>
                        <a:pt x="36308" y="38032"/>
                        <a:pt x="36226" y="38059"/>
                      </a:cubicBezTo>
                      <a:cubicBezTo>
                        <a:pt x="36315" y="37970"/>
                        <a:pt x="36409" y="37885"/>
                        <a:pt x="36508" y="37806"/>
                      </a:cubicBezTo>
                      <a:close/>
                      <a:moveTo>
                        <a:pt x="22207" y="38185"/>
                      </a:moveTo>
                      <a:cubicBezTo>
                        <a:pt x="22229" y="38185"/>
                        <a:pt x="22250" y="38188"/>
                        <a:pt x="22269" y="38192"/>
                      </a:cubicBezTo>
                      <a:lnTo>
                        <a:pt x="22135" y="38192"/>
                      </a:lnTo>
                      <a:cubicBezTo>
                        <a:pt x="22161" y="38187"/>
                        <a:pt x="22185" y="38185"/>
                        <a:pt x="22207" y="38185"/>
                      </a:cubicBezTo>
                      <a:close/>
                      <a:moveTo>
                        <a:pt x="18809" y="38329"/>
                      </a:moveTo>
                      <a:cubicBezTo>
                        <a:pt x="18812" y="38329"/>
                        <a:pt x="18814" y="38329"/>
                        <a:pt x="18817" y="38329"/>
                      </a:cubicBezTo>
                      <a:lnTo>
                        <a:pt x="18817" y="38329"/>
                      </a:lnTo>
                      <a:lnTo>
                        <a:pt x="18612" y="38391"/>
                      </a:lnTo>
                      <a:cubicBezTo>
                        <a:pt x="18699" y="38348"/>
                        <a:pt x="18760" y="38329"/>
                        <a:pt x="18809" y="38329"/>
                      </a:cubicBezTo>
                      <a:close/>
                      <a:moveTo>
                        <a:pt x="22430" y="38301"/>
                      </a:moveTo>
                      <a:cubicBezTo>
                        <a:pt x="22453" y="38328"/>
                        <a:pt x="22476" y="38358"/>
                        <a:pt x="22500" y="38391"/>
                      </a:cubicBezTo>
                      <a:cubicBezTo>
                        <a:pt x="22470" y="38361"/>
                        <a:pt x="22447" y="38331"/>
                        <a:pt x="22430" y="38301"/>
                      </a:cubicBezTo>
                      <a:close/>
                      <a:moveTo>
                        <a:pt x="18969" y="38429"/>
                      </a:moveTo>
                      <a:cubicBezTo>
                        <a:pt x="19012" y="38483"/>
                        <a:pt x="19061" y="38553"/>
                        <a:pt x="19143" y="38624"/>
                      </a:cubicBezTo>
                      <a:cubicBezTo>
                        <a:pt x="19057" y="38581"/>
                        <a:pt x="18999" y="38510"/>
                        <a:pt x="18969" y="38429"/>
                      </a:cubicBezTo>
                      <a:close/>
                      <a:moveTo>
                        <a:pt x="23535" y="39076"/>
                      </a:moveTo>
                      <a:lnTo>
                        <a:pt x="23497" y="39089"/>
                      </a:lnTo>
                      <a:cubicBezTo>
                        <a:pt x="23511" y="39082"/>
                        <a:pt x="23524" y="39078"/>
                        <a:pt x="23535" y="39076"/>
                      </a:cubicBezTo>
                      <a:close/>
                      <a:moveTo>
                        <a:pt x="28648" y="39056"/>
                      </a:moveTo>
                      <a:cubicBezTo>
                        <a:pt x="28678" y="39056"/>
                        <a:pt x="28708" y="39083"/>
                        <a:pt x="28738" y="39137"/>
                      </a:cubicBezTo>
                      <a:lnTo>
                        <a:pt x="28738" y="39137"/>
                      </a:lnTo>
                      <a:cubicBezTo>
                        <a:pt x="28697" y="39116"/>
                        <a:pt x="28664" y="39088"/>
                        <a:pt x="28648" y="39056"/>
                      </a:cubicBezTo>
                      <a:close/>
                      <a:moveTo>
                        <a:pt x="29045" y="39125"/>
                      </a:moveTo>
                      <a:lnTo>
                        <a:pt x="29045" y="39125"/>
                      </a:lnTo>
                      <a:cubicBezTo>
                        <a:pt x="29012" y="39161"/>
                        <a:pt x="28960" y="39177"/>
                        <a:pt x="28903" y="39177"/>
                      </a:cubicBezTo>
                      <a:cubicBezTo>
                        <a:pt x="28859" y="39177"/>
                        <a:pt x="28812" y="39167"/>
                        <a:pt x="28771" y="39151"/>
                      </a:cubicBezTo>
                      <a:lnTo>
                        <a:pt x="28771" y="39151"/>
                      </a:lnTo>
                      <a:cubicBezTo>
                        <a:pt x="28787" y="39149"/>
                        <a:pt x="28805" y="39148"/>
                        <a:pt x="28822" y="39148"/>
                      </a:cubicBezTo>
                      <a:cubicBezTo>
                        <a:pt x="28862" y="39148"/>
                        <a:pt x="28903" y="39152"/>
                        <a:pt x="28940" y="39152"/>
                      </a:cubicBezTo>
                      <a:cubicBezTo>
                        <a:pt x="28982" y="39152"/>
                        <a:pt x="29020" y="39147"/>
                        <a:pt x="29045" y="39125"/>
                      </a:cubicBezTo>
                      <a:close/>
                      <a:moveTo>
                        <a:pt x="25998" y="39161"/>
                      </a:moveTo>
                      <a:lnTo>
                        <a:pt x="25998" y="39161"/>
                      </a:lnTo>
                      <a:cubicBezTo>
                        <a:pt x="25896" y="39176"/>
                        <a:pt x="25793" y="39189"/>
                        <a:pt x="25691" y="39189"/>
                      </a:cubicBezTo>
                      <a:cubicBezTo>
                        <a:pt x="25800" y="39180"/>
                        <a:pt x="25902" y="39168"/>
                        <a:pt x="25998" y="39161"/>
                      </a:cubicBezTo>
                      <a:close/>
                      <a:moveTo>
                        <a:pt x="23629" y="39140"/>
                      </a:moveTo>
                      <a:lnTo>
                        <a:pt x="23629" y="39140"/>
                      </a:lnTo>
                      <a:cubicBezTo>
                        <a:pt x="23645" y="39165"/>
                        <a:pt x="23660" y="39194"/>
                        <a:pt x="23678" y="39216"/>
                      </a:cubicBezTo>
                      <a:lnTo>
                        <a:pt x="23678" y="39216"/>
                      </a:lnTo>
                      <a:cubicBezTo>
                        <a:pt x="23659" y="39196"/>
                        <a:pt x="23643" y="39170"/>
                        <a:pt x="23629" y="39140"/>
                      </a:cubicBezTo>
                      <a:close/>
                      <a:moveTo>
                        <a:pt x="29081" y="39255"/>
                      </a:moveTo>
                      <a:cubicBezTo>
                        <a:pt x="28975" y="39255"/>
                        <a:pt x="28875" y="39255"/>
                        <a:pt x="28777" y="39258"/>
                      </a:cubicBezTo>
                      <a:lnTo>
                        <a:pt x="28777" y="39258"/>
                      </a:lnTo>
                      <a:lnTo>
                        <a:pt x="28815" y="39255"/>
                      </a:lnTo>
                      <a:close/>
                      <a:moveTo>
                        <a:pt x="26407" y="39196"/>
                      </a:moveTo>
                      <a:cubicBezTo>
                        <a:pt x="26493" y="39226"/>
                        <a:pt x="26575" y="39276"/>
                        <a:pt x="26654" y="39355"/>
                      </a:cubicBezTo>
                      <a:cubicBezTo>
                        <a:pt x="26541" y="39327"/>
                        <a:pt x="26451" y="39274"/>
                        <a:pt x="26407" y="39196"/>
                      </a:cubicBezTo>
                      <a:close/>
                      <a:moveTo>
                        <a:pt x="24527" y="39521"/>
                      </a:moveTo>
                      <a:cubicBezTo>
                        <a:pt x="24494" y="39721"/>
                        <a:pt x="24428" y="39721"/>
                        <a:pt x="24328" y="39721"/>
                      </a:cubicBezTo>
                      <a:cubicBezTo>
                        <a:pt x="24428" y="39721"/>
                        <a:pt x="24494" y="39687"/>
                        <a:pt x="24527" y="39521"/>
                      </a:cubicBezTo>
                      <a:close/>
                      <a:moveTo>
                        <a:pt x="21669" y="39852"/>
                      </a:moveTo>
                      <a:cubicBezTo>
                        <a:pt x="21685" y="39930"/>
                        <a:pt x="21727" y="39999"/>
                        <a:pt x="21783" y="40043"/>
                      </a:cubicBezTo>
                      <a:lnTo>
                        <a:pt x="21783" y="40043"/>
                      </a:lnTo>
                      <a:lnTo>
                        <a:pt x="21669" y="39986"/>
                      </a:lnTo>
                      <a:lnTo>
                        <a:pt x="21669" y="39852"/>
                      </a:lnTo>
                      <a:close/>
                      <a:moveTo>
                        <a:pt x="19298" y="1"/>
                      </a:moveTo>
                      <a:cubicBezTo>
                        <a:pt x="17308" y="1"/>
                        <a:pt x="14841" y="927"/>
                        <a:pt x="13228" y="1966"/>
                      </a:cubicBezTo>
                      <a:cubicBezTo>
                        <a:pt x="14158" y="1734"/>
                        <a:pt x="14923" y="1202"/>
                        <a:pt x="15787" y="1036"/>
                      </a:cubicBezTo>
                      <a:lnTo>
                        <a:pt x="15787" y="1036"/>
                      </a:lnTo>
                      <a:cubicBezTo>
                        <a:pt x="16451" y="1567"/>
                        <a:pt x="12762" y="2697"/>
                        <a:pt x="12596" y="3229"/>
                      </a:cubicBezTo>
                      <a:cubicBezTo>
                        <a:pt x="11566" y="4392"/>
                        <a:pt x="5850" y="8513"/>
                        <a:pt x="7977" y="8879"/>
                      </a:cubicBezTo>
                      <a:cubicBezTo>
                        <a:pt x="6946" y="10175"/>
                        <a:pt x="6082" y="11604"/>
                        <a:pt x="5451" y="13133"/>
                      </a:cubicBezTo>
                      <a:cubicBezTo>
                        <a:pt x="5204" y="13573"/>
                        <a:pt x="4411" y="13899"/>
                        <a:pt x="4388" y="14468"/>
                      </a:cubicBezTo>
                      <a:lnTo>
                        <a:pt x="4388" y="14468"/>
                      </a:lnTo>
                      <a:cubicBezTo>
                        <a:pt x="4381" y="14424"/>
                        <a:pt x="4379" y="14377"/>
                        <a:pt x="4387" y="14329"/>
                      </a:cubicBezTo>
                      <a:lnTo>
                        <a:pt x="4387" y="14329"/>
                      </a:lnTo>
                      <a:cubicBezTo>
                        <a:pt x="4316" y="14401"/>
                        <a:pt x="4261" y="14611"/>
                        <a:pt x="4199" y="14611"/>
                      </a:cubicBezTo>
                      <a:cubicBezTo>
                        <a:pt x="4175" y="14611"/>
                        <a:pt x="4149" y="14579"/>
                        <a:pt x="4121" y="14496"/>
                      </a:cubicBezTo>
                      <a:cubicBezTo>
                        <a:pt x="3951" y="14347"/>
                        <a:pt x="3828" y="14287"/>
                        <a:pt x="3734" y="14287"/>
                      </a:cubicBezTo>
                      <a:cubicBezTo>
                        <a:pt x="3390" y="14287"/>
                        <a:pt x="3450" y="15096"/>
                        <a:pt x="3058" y="15227"/>
                      </a:cubicBezTo>
                      <a:cubicBezTo>
                        <a:pt x="3031" y="15238"/>
                        <a:pt x="3000" y="15241"/>
                        <a:pt x="2967" y="15241"/>
                      </a:cubicBezTo>
                      <a:cubicBezTo>
                        <a:pt x="2893" y="15241"/>
                        <a:pt x="2808" y="15222"/>
                        <a:pt x="2730" y="15222"/>
                      </a:cubicBezTo>
                      <a:cubicBezTo>
                        <a:pt x="2630" y="15222"/>
                        <a:pt x="2540" y="15253"/>
                        <a:pt x="2493" y="15393"/>
                      </a:cubicBezTo>
                      <a:cubicBezTo>
                        <a:pt x="1795" y="15725"/>
                        <a:pt x="1197" y="17088"/>
                        <a:pt x="1130" y="17753"/>
                      </a:cubicBezTo>
                      <a:cubicBezTo>
                        <a:pt x="1496" y="18384"/>
                        <a:pt x="133" y="19082"/>
                        <a:pt x="831" y="19248"/>
                      </a:cubicBezTo>
                      <a:cubicBezTo>
                        <a:pt x="931" y="19713"/>
                        <a:pt x="864" y="20179"/>
                        <a:pt x="732" y="20611"/>
                      </a:cubicBezTo>
                      <a:cubicBezTo>
                        <a:pt x="1263" y="21143"/>
                        <a:pt x="0" y="20810"/>
                        <a:pt x="1197" y="21973"/>
                      </a:cubicBezTo>
                      <a:cubicBezTo>
                        <a:pt x="1729" y="23934"/>
                        <a:pt x="2194" y="26294"/>
                        <a:pt x="3523" y="28255"/>
                      </a:cubicBezTo>
                      <a:lnTo>
                        <a:pt x="3357" y="28055"/>
                      </a:lnTo>
                      <a:lnTo>
                        <a:pt x="3357" y="28055"/>
                      </a:lnTo>
                      <a:cubicBezTo>
                        <a:pt x="3324" y="28554"/>
                        <a:pt x="3789" y="28753"/>
                        <a:pt x="4055" y="29052"/>
                      </a:cubicBezTo>
                      <a:cubicBezTo>
                        <a:pt x="3922" y="29218"/>
                        <a:pt x="4088" y="29318"/>
                        <a:pt x="4188" y="29318"/>
                      </a:cubicBezTo>
                      <a:cubicBezTo>
                        <a:pt x="4208" y="29325"/>
                        <a:pt x="4223" y="29328"/>
                        <a:pt x="4236" y="29328"/>
                      </a:cubicBezTo>
                      <a:cubicBezTo>
                        <a:pt x="4345" y="29328"/>
                        <a:pt x="4171" y="29086"/>
                        <a:pt x="4321" y="29086"/>
                      </a:cubicBezTo>
                      <a:cubicBezTo>
                        <a:pt x="4753" y="30016"/>
                        <a:pt x="5351" y="30814"/>
                        <a:pt x="6149" y="31445"/>
                      </a:cubicBezTo>
                      <a:cubicBezTo>
                        <a:pt x="6248" y="32110"/>
                        <a:pt x="6847" y="32376"/>
                        <a:pt x="7312" y="32841"/>
                      </a:cubicBezTo>
                      <a:cubicBezTo>
                        <a:pt x="7975" y="33331"/>
                        <a:pt x="8414" y="34598"/>
                        <a:pt x="9278" y="34598"/>
                      </a:cubicBezTo>
                      <a:cubicBezTo>
                        <a:pt x="9410" y="34598"/>
                        <a:pt x="9551" y="34569"/>
                        <a:pt x="9705" y="34503"/>
                      </a:cubicBezTo>
                      <a:cubicBezTo>
                        <a:pt x="9838" y="35001"/>
                        <a:pt x="10403" y="34503"/>
                        <a:pt x="9871" y="35101"/>
                      </a:cubicBezTo>
                      <a:cubicBezTo>
                        <a:pt x="9992" y="35017"/>
                        <a:pt x="10107" y="34988"/>
                        <a:pt x="10220" y="34988"/>
                      </a:cubicBezTo>
                      <a:cubicBezTo>
                        <a:pt x="10480" y="34988"/>
                        <a:pt x="10728" y="35142"/>
                        <a:pt x="10999" y="35142"/>
                      </a:cubicBezTo>
                      <a:cubicBezTo>
                        <a:pt x="11033" y="35142"/>
                        <a:pt x="11066" y="35139"/>
                        <a:pt x="11101" y="35134"/>
                      </a:cubicBezTo>
                      <a:lnTo>
                        <a:pt x="11101" y="35134"/>
                      </a:lnTo>
                      <a:cubicBezTo>
                        <a:pt x="9937" y="35433"/>
                        <a:pt x="12762" y="35965"/>
                        <a:pt x="12762" y="36497"/>
                      </a:cubicBezTo>
                      <a:cubicBezTo>
                        <a:pt x="12829" y="36829"/>
                        <a:pt x="13460" y="36696"/>
                        <a:pt x="13327" y="37029"/>
                      </a:cubicBezTo>
                      <a:cubicBezTo>
                        <a:pt x="13294" y="37128"/>
                        <a:pt x="13494" y="37261"/>
                        <a:pt x="13560" y="37261"/>
                      </a:cubicBezTo>
                      <a:cubicBezTo>
                        <a:pt x="13584" y="37267"/>
                        <a:pt x="13604" y="37270"/>
                        <a:pt x="13620" y="37270"/>
                      </a:cubicBezTo>
                      <a:cubicBezTo>
                        <a:pt x="13761" y="37270"/>
                        <a:pt x="13598" y="37053"/>
                        <a:pt x="13783" y="37053"/>
                      </a:cubicBezTo>
                      <a:cubicBezTo>
                        <a:pt x="13803" y="37053"/>
                        <a:pt x="13829" y="37056"/>
                        <a:pt x="13859" y="37062"/>
                      </a:cubicBezTo>
                      <a:cubicBezTo>
                        <a:pt x="13859" y="37229"/>
                        <a:pt x="13906" y="37303"/>
                        <a:pt x="14019" y="37303"/>
                      </a:cubicBezTo>
                      <a:cubicBezTo>
                        <a:pt x="14040" y="37303"/>
                        <a:pt x="14065" y="37300"/>
                        <a:pt x="14092" y="37294"/>
                      </a:cubicBezTo>
                      <a:cubicBezTo>
                        <a:pt x="14130" y="37485"/>
                        <a:pt x="14179" y="37556"/>
                        <a:pt x="14252" y="37556"/>
                      </a:cubicBezTo>
                      <a:cubicBezTo>
                        <a:pt x="14306" y="37556"/>
                        <a:pt x="14373" y="37517"/>
                        <a:pt x="14457" y="37461"/>
                      </a:cubicBezTo>
                      <a:cubicBezTo>
                        <a:pt x="14657" y="38358"/>
                        <a:pt x="15554" y="37992"/>
                        <a:pt x="16053" y="38591"/>
                      </a:cubicBezTo>
                      <a:cubicBezTo>
                        <a:pt x="17016" y="39654"/>
                        <a:pt x="18878" y="39654"/>
                        <a:pt x="20340" y="40219"/>
                      </a:cubicBezTo>
                      <a:cubicBezTo>
                        <a:pt x="20732" y="40271"/>
                        <a:pt x="21001" y="40468"/>
                        <a:pt x="21325" y="40468"/>
                      </a:cubicBezTo>
                      <a:cubicBezTo>
                        <a:pt x="21413" y="40468"/>
                        <a:pt x="21504" y="40454"/>
                        <a:pt x="21603" y="40418"/>
                      </a:cubicBezTo>
                      <a:cubicBezTo>
                        <a:pt x="22064" y="40580"/>
                        <a:pt x="22557" y="40645"/>
                        <a:pt x="23064" y="40645"/>
                      </a:cubicBezTo>
                      <a:cubicBezTo>
                        <a:pt x="24019" y="40645"/>
                        <a:pt x="25023" y="40413"/>
                        <a:pt x="25956" y="40153"/>
                      </a:cubicBezTo>
                      <a:lnTo>
                        <a:pt x="25956" y="40153"/>
                      </a:lnTo>
                      <a:cubicBezTo>
                        <a:pt x="26355" y="40252"/>
                        <a:pt x="25890" y="40319"/>
                        <a:pt x="25923" y="40485"/>
                      </a:cubicBezTo>
                      <a:cubicBezTo>
                        <a:pt x="25999" y="40517"/>
                        <a:pt x="26141" y="40539"/>
                        <a:pt x="26289" y="40539"/>
                      </a:cubicBezTo>
                      <a:cubicBezTo>
                        <a:pt x="26598" y="40539"/>
                        <a:pt x="26934" y="40444"/>
                        <a:pt x="26754" y="40153"/>
                      </a:cubicBezTo>
                      <a:lnTo>
                        <a:pt x="26754" y="40153"/>
                      </a:lnTo>
                      <a:cubicBezTo>
                        <a:pt x="26912" y="40378"/>
                        <a:pt x="27178" y="40512"/>
                        <a:pt x="27446" y="40512"/>
                      </a:cubicBezTo>
                      <a:cubicBezTo>
                        <a:pt x="27573" y="40512"/>
                        <a:pt x="27700" y="40482"/>
                        <a:pt x="27818" y="40418"/>
                      </a:cubicBezTo>
                      <a:cubicBezTo>
                        <a:pt x="26355" y="39787"/>
                        <a:pt x="29313" y="39721"/>
                        <a:pt x="30044" y="39521"/>
                      </a:cubicBezTo>
                      <a:cubicBezTo>
                        <a:pt x="30217" y="39636"/>
                        <a:pt x="30374" y="39683"/>
                        <a:pt x="30520" y="39683"/>
                      </a:cubicBezTo>
                      <a:cubicBezTo>
                        <a:pt x="30826" y="39683"/>
                        <a:pt x="31085" y="39479"/>
                        <a:pt x="31339" y="39271"/>
                      </a:cubicBezTo>
                      <a:lnTo>
                        <a:pt x="31339" y="39271"/>
                      </a:lnTo>
                      <a:cubicBezTo>
                        <a:pt x="31277" y="39339"/>
                        <a:pt x="31222" y="39412"/>
                        <a:pt x="31174" y="39488"/>
                      </a:cubicBezTo>
                      <a:cubicBezTo>
                        <a:pt x="34465" y="38159"/>
                        <a:pt x="38619" y="38657"/>
                        <a:pt x="40812" y="35467"/>
                      </a:cubicBezTo>
                      <a:cubicBezTo>
                        <a:pt x="41211" y="35267"/>
                        <a:pt x="41809" y="35201"/>
                        <a:pt x="41710" y="34569"/>
                      </a:cubicBezTo>
                      <a:cubicBezTo>
                        <a:pt x="42108" y="34370"/>
                        <a:pt x="42241" y="33572"/>
                        <a:pt x="42474" y="33140"/>
                      </a:cubicBezTo>
                      <a:cubicBezTo>
                        <a:pt x="42474" y="33173"/>
                        <a:pt x="42474" y="33173"/>
                        <a:pt x="42474" y="33207"/>
                      </a:cubicBezTo>
                      <a:cubicBezTo>
                        <a:pt x="43105" y="32110"/>
                        <a:pt x="43637" y="30947"/>
                        <a:pt x="44136" y="29783"/>
                      </a:cubicBezTo>
                      <a:cubicBezTo>
                        <a:pt x="46329" y="25962"/>
                        <a:pt x="46562" y="21442"/>
                        <a:pt x="46362" y="17121"/>
                      </a:cubicBezTo>
                      <a:cubicBezTo>
                        <a:pt x="46396" y="10740"/>
                        <a:pt x="40812" y="6353"/>
                        <a:pt x="36027" y="3096"/>
                      </a:cubicBezTo>
                      <a:lnTo>
                        <a:pt x="36159" y="3096"/>
                      </a:lnTo>
                      <a:cubicBezTo>
                        <a:pt x="31806" y="404"/>
                        <a:pt x="25092" y="205"/>
                        <a:pt x="20506" y="138"/>
                      </a:cubicBezTo>
                      <a:cubicBezTo>
                        <a:pt x="20135" y="44"/>
                        <a:pt x="19728" y="1"/>
                        <a:pt x="19298"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a:off x="4503750" y="5042225"/>
                  <a:ext cx="5850" cy="4200"/>
                </a:xfrm>
                <a:custGeom>
                  <a:avLst/>
                  <a:gdLst/>
                  <a:ahLst/>
                  <a:cxnLst/>
                  <a:rect l="l" t="t" r="r" b="b"/>
                  <a:pathLst>
                    <a:path w="234" h="168" extrusionOk="0">
                      <a:moveTo>
                        <a:pt x="134" y="1"/>
                      </a:moveTo>
                      <a:cubicBezTo>
                        <a:pt x="1" y="1"/>
                        <a:pt x="34" y="134"/>
                        <a:pt x="134" y="167"/>
                      </a:cubicBezTo>
                      <a:cubicBezTo>
                        <a:pt x="233" y="101"/>
                        <a:pt x="233" y="34"/>
                        <a:pt x="134"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
                <p:cNvSpPr/>
                <p:nvPr/>
              </p:nvSpPr>
              <p:spPr>
                <a:xfrm>
                  <a:off x="4443825" y="4392550"/>
                  <a:ext cx="23275" cy="23850"/>
                </a:xfrm>
                <a:custGeom>
                  <a:avLst/>
                  <a:gdLst/>
                  <a:ahLst/>
                  <a:cxnLst/>
                  <a:rect l="l" t="t" r="r" b="b"/>
                  <a:pathLst>
                    <a:path w="931" h="954" extrusionOk="0">
                      <a:moveTo>
                        <a:pt x="738" y="0"/>
                      </a:moveTo>
                      <a:cubicBezTo>
                        <a:pt x="708" y="0"/>
                        <a:pt x="665" y="10"/>
                        <a:pt x="603" y="32"/>
                      </a:cubicBezTo>
                      <a:cubicBezTo>
                        <a:pt x="302" y="379"/>
                        <a:pt x="1" y="953"/>
                        <a:pt x="139" y="953"/>
                      </a:cubicBezTo>
                      <a:cubicBezTo>
                        <a:pt x="199" y="953"/>
                        <a:pt x="342" y="845"/>
                        <a:pt x="603" y="564"/>
                      </a:cubicBezTo>
                      <a:cubicBezTo>
                        <a:pt x="517" y="419"/>
                        <a:pt x="930" y="0"/>
                        <a:pt x="738"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
                <p:cNvSpPr/>
                <p:nvPr/>
              </p:nvSpPr>
              <p:spPr>
                <a:xfrm>
                  <a:off x="4443100" y="4420750"/>
                  <a:ext cx="7500" cy="8325"/>
                </a:xfrm>
                <a:custGeom>
                  <a:avLst/>
                  <a:gdLst/>
                  <a:ahLst/>
                  <a:cxnLst/>
                  <a:rect l="l" t="t" r="r" b="b"/>
                  <a:pathLst>
                    <a:path w="300" h="333" extrusionOk="0">
                      <a:moveTo>
                        <a:pt x="267" y="1"/>
                      </a:moveTo>
                      <a:lnTo>
                        <a:pt x="267" y="1"/>
                      </a:lnTo>
                      <a:cubicBezTo>
                        <a:pt x="100" y="34"/>
                        <a:pt x="34" y="100"/>
                        <a:pt x="1" y="333"/>
                      </a:cubicBezTo>
                      <a:cubicBezTo>
                        <a:pt x="167" y="233"/>
                        <a:pt x="300" y="200"/>
                        <a:pt x="267"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
                <p:cNvSpPr/>
                <p:nvPr/>
              </p:nvSpPr>
              <p:spPr>
                <a:xfrm>
                  <a:off x="4422325" y="4458150"/>
                  <a:ext cx="6725" cy="4700"/>
                </a:xfrm>
                <a:custGeom>
                  <a:avLst/>
                  <a:gdLst/>
                  <a:ahLst/>
                  <a:cxnLst/>
                  <a:rect l="l" t="t" r="r" b="b"/>
                  <a:pathLst>
                    <a:path w="269" h="188" extrusionOk="0">
                      <a:moveTo>
                        <a:pt x="101" y="0"/>
                      </a:moveTo>
                      <a:lnTo>
                        <a:pt x="101" y="0"/>
                      </a:lnTo>
                      <a:cubicBezTo>
                        <a:pt x="67" y="33"/>
                        <a:pt x="1" y="67"/>
                        <a:pt x="1" y="100"/>
                      </a:cubicBezTo>
                      <a:cubicBezTo>
                        <a:pt x="1" y="164"/>
                        <a:pt x="26" y="188"/>
                        <a:pt x="58" y="188"/>
                      </a:cubicBezTo>
                      <a:cubicBezTo>
                        <a:pt x="141" y="188"/>
                        <a:pt x="269" y="24"/>
                        <a:pt x="101"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
                <p:cNvSpPr/>
                <p:nvPr/>
              </p:nvSpPr>
              <p:spPr>
                <a:xfrm>
                  <a:off x="4400725" y="4479950"/>
                  <a:ext cx="5350" cy="3625"/>
                </a:xfrm>
                <a:custGeom>
                  <a:avLst/>
                  <a:gdLst/>
                  <a:ahLst/>
                  <a:cxnLst/>
                  <a:rect l="l" t="t" r="r" b="b"/>
                  <a:pathLst>
                    <a:path w="214" h="145" extrusionOk="0">
                      <a:moveTo>
                        <a:pt x="172" y="1"/>
                      </a:moveTo>
                      <a:cubicBezTo>
                        <a:pt x="131" y="1"/>
                        <a:pt x="60" y="52"/>
                        <a:pt x="1" y="92"/>
                      </a:cubicBezTo>
                      <a:cubicBezTo>
                        <a:pt x="27" y="131"/>
                        <a:pt x="53" y="145"/>
                        <a:pt x="79" y="145"/>
                      </a:cubicBezTo>
                      <a:cubicBezTo>
                        <a:pt x="119" y="145"/>
                        <a:pt x="160" y="112"/>
                        <a:pt x="200" y="92"/>
                      </a:cubicBezTo>
                      <a:cubicBezTo>
                        <a:pt x="214" y="25"/>
                        <a:pt x="200" y="1"/>
                        <a:pt x="172"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
                <p:cNvSpPr/>
                <p:nvPr/>
              </p:nvSpPr>
              <p:spPr>
                <a:xfrm>
                  <a:off x="4619250" y="4286150"/>
                  <a:ext cx="9150" cy="10000"/>
                </a:xfrm>
                <a:custGeom>
                  <a:avLst/>
                  <a:gdLst/>
                  <a:ahLst/>
                  <a:cxnLst/>
                  <a:rect l="l" t="t" r="r" b="b"/>
                  <a:pathLst>
                    <a:path w="366" h="400" extrusionOk="0">
                      <a:moveTo>
                        <a:pt x="366" y="1"/>
                      </a:moveTo>
                      <a:lnTo>
                        <a:pt x="366" y="1"/>
                      </a:lnTo>
                      <a:cubicBezTo>
                        <a:pt x="167" y="67"/>
                        <a:pt x="34" y="134"/>
                        <a:pt x="0" y="399"/>
                      </a:cubicBezTo>
                      <a:cubicBezTo>
                        <a:pt x="266" y="333"/>
                        <a:pt x="366" y="233"/>
                        <a:pt x="366"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1" name="Google Shape;431;p3"/>
            <p:cNvGrpSpPr/>
            <p:nvPr/>
          </p:nvGrpSpPr>
          <p:grpSpPr>
            <a:xfrm flipH="1">
              <a:off x="2027782" y="4543222"/>
              <a:ext cx="424338" cy="323264"/>
              <a:chOff x="2213900" y="503525"/>
              <a:chExt cx="1369275" cy="1043125"/>
            </a:xfrm>
          </p:grpSpPr>
          <p:sp>
            <p:nvSpPr>
              <p:cNvPr id="432" name="Google Shape;432;p3"/>
              <p:cNvSpPr/>
              <p:nvPr/>
            </p:nvSpPr>
            <p:spPr>
              <a:xfrm>
                <a:off x="2213900" y="503525"/>
                <a:ext cx="1369275" cy="1043125"/>
              </a:xfrm>
              <a:custGeom>
                <a:avLst/>
                <a:gdLst/>
                <a:ahLst/>
                <a:cxnLst/>
                <a:rect l="l" t="t" r="r" b="b"/>
                <a:pathLst>
                  <a:path w="54771" h="41725" extrusionOk="0">
                    <a:moveTo>
                      <a:pt x="11962" y="12574"/>
                    </a:moveTo>
                    <a:lnTo>
                      <a:pt x="11962" y="12574"/>
                    </a:lnTo>
                    <a:cubicBezTo>
                      <a:pt x="11950" y="12618"/>
                      <a:pt x="11909" y="12685"/>
                      <a:pt x="11859" y="12727"/>
                    </a:cubicBezTo>
                    <a:lnTo>
                      <a:pt x="11859" y="12727"/>
                    </a:lnTo>
                    <a:cubicBezTo>
                      <a:pt x="11896" y="12667"/>
                      <a:pt x="11948" y="12620"/>
                      <a:pt x="11962" y="12574"/>
                    </a:cubicBezTo>
                    <a:close/>
                    <a:moveTo>
                      <a:pt x="11732" y="12751"/>
                    </a:moveTo>
                    <a:lnTo>
                      <a:pt x="11772" y="12765"/>
                    </a:lnTo>
                    <a:lnTo>
                      <a:pt x="11772" y="12765"/>
                    </a:lnTo>
                    <a:cubicBezTo>
                      <a:pt x="11759" y="12764"/>
                      <a:pt x="11745" y="12760"/>
                      <a:pt x="11732" y="12751"/>
                    </a:cubicBezTo>
                    <a:close/>
                    <a:moveTo>
                      <a:pt x="44634" y="19166"/>
                    </a:moveTo>
                    <a:cubicBezTo>
                      <a:pt x="44620" y="19205"/>
                      <a:pt x="44599" y="19242"/>
                      <a:pt x="44575" y="19274"/>
                    </a:cubicBezTo>
                    <a:lnTo>
                      <a:pt x="44575" y="19274"/>
                    </a:lnTo>
                    <a:cubicBezTo>
                      <a:pt x="44598" y="19238"/>
                      <a:pt x="44616" y="19202"/>
                      <a:pt x="44634" y="19166"/>
                    </a:cubicBezTo>
                    <a:close/>
                    <a:moveTo>
                      <a:pt x="23806" y="0"/>
                    </a:moveTo>
                    <a:cubicBezTo>
                      <a:pt x="22001" y="0"/>
                      <a:pt x="20253" y="485"/>
                      <a:pt x="18612" y="1817"/>
                    </a:cubicBezTo>
                    <a:cubicBezTo>
                      <a:pt x="14026" y="3512"/>
                      <a:pt x="12796" y="8863"/>
                      <a:pt x="10735" y="12785"/>
                    </a:cubicBezTo>
                    <a:cubicBezTo>
                      <a:pt x="6780" y="17271"/>
                      <a:pt x="1" y="23353"/>
                      <a:pt x="1995" y="29701"/>
                    </a:cubicBezTo>
                    <a:cubicBezTo>
                      <a:pt x="2560" y="30798"/>
                      <a:pt x="1928" y="32459"/>
                      <a:pt x="2393" y="33789"/>
                    </a:cubicBezTo>
                    <a:cubicBezTo>
                      <a:pt x="4454" y="35251"/>
                      <a:pt x="4687" y="37943"/>
                      <a:pt x="6913" y="39339"/>
                    </a:cubicBezTo>
                    <a:cubicBezTo>
                      <a:pt x="7276" y="39312"/>
                      <a:pt x="7616" y="39253"/>
                      <a:pt x="7931" y="39253"/>
                    </a:cubicBezTo>
                    <a:cubicBezTo>
                      <a:pt x="8395" y="39253"/>
                      <a:pt x="8803" y="39382"/>
                      <a:pt x="9140" y="39937"/>
                    </a:cubicBezTo>
                    <a:cubicBezTo>
                      <a:pt x="10799" y="41299"/>
                      <a:pt x="12814" y="41725"/>
                      <a:pt x="14908" y="41725"/>
                    </a:cubicBezTo>
                    <a:cubicBezTo>
                      <a:pt x="17515" y="41725"/>
                      <a:pt x="20245" y="41066"/>
                      <a:pt x="22567" y="40735"/>
                    </a:cubicBezTo>
                    <a:cubicBezTo>
                      <a:pt x="28383" y="38973"/>
                      <a:pt x="34531" y="40070"/>
                      <a:pt x="40447" y="38940"/>
                    </a:cubicBezTo>
                    <a:cubicBezTo>
                      <a:pt x="45598" y="37112"/>
                      <a:pt x="51315" y="35450"/>
                      <a:pt x="52976" y="29933"/>
                    </a:cubicBezTo>
                    <a:cubicBezTo>
                      <a:pt x="52411" y="28205"/>
                      <a:pt x="54405" y="27408"/>
                      <a:pt x="54638" y="25979"/>
                    </a:cubicBezTo>
                    <a:cubicBezTo>
                      <a:pt x="54705" y="24516"/>
                      <a:pt x="54239" y="23054"/>
                      <a:pt x="54306" y="21625"/>
                    </a:cubicBezTo>
                    <a:cubicBezTo>
                      <a:pt x="54771" y="20495"/>
                      <a:pt x="53375" y="19996"/>
                      <a:pt x="53375" y="18800"/>
                    </a:cubicBezTo>
                    <a:cubicBezTo>
                      <a:pt x="51747" y="10824"/>
                      <a:pt x="45897" y="4409"/>
                      <a:pt x="37921" y="3446"/>
                    </a:cubicBezTo>
                    <a:cubicBezTo>
                      <a:pt x="33365" y="3136"/>
                      <a:pt x="28398" y="0"/>
                      <a:pt x="23806"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
              <p:cNvSpPr/>
              <p:nvPr/>
            </p:nvSpPr>
            <p:spPr>
              <a:xfrm>
                <a:off x="2366250" y="635956"/>
                <a:ext cx="1021616" cy="778276"/>
              </a:xfrm>
              <a:custGeom>
                <a:avLst/>
                <a:gdLst/>
                <a:ahLst/>
                <a:cxnLst/>
                <a:rect l="l" t="t" r="r" b="b"/>
                <a:pathLst>
                  <a:path w="54771" h="41725" extrusionOk="0">
                    <a:moveTo>
                      <a:pt x="11962" y="12574"/>
                    </a:moveTo>
                    <a:lnTo>
                      <a:pt x="11962" y="12574"/>
                    </a:lnTo>
                    <a:cubicBezTo>
                      <a:pt x="11950" y="12618"/>
                      <a:pt x="11909" y="12685"/>
                      <a:pt x="11859" y="12727"/>
                    </a:cubicBezTo>
                    <a:lnTo>
                      <a:pt x="11859" y="12727"/>
                    </a:lnTo>
                    <a:cubicBezTo>
                      <a:pt x="11896" y="12667"/>
                      <a:pt x="11948" y="12620"/>
                      <a:pt x="11962" y="12574"/>
                    </a:cubicBezTo>
                    <a:close/>
                    <a:moveTo>
                      <a:pt x="11732" y="12751"/>
                    </a:moveTo>
                    <a:lnTo>
                      <a:pt x="11772" y="12765"/>
                    </a:lnTo>
                    <a:lnTo>
                      <a:pt x="11772" y="12765"/>
                    </a:lnTo>
                    <a:cubicBezTo>
                      <a:pt x="11759" y="12764"/>
                      <a:pt x="11745" y="12760"/>
                      <a:pt x="11732" y="12751"/>
                    </a:cubicBezTo>
                    <a:close/>
                    <a:moveTo>
                      <a:pt x="44634" y="19166"/>
                    </a:moveTo>
                    <a:cubicBezTo>
                      <a:pt x="44620" y="19205"/>
                      <a:pt x="44599" y="19242"/>
                      <a:pt x="44575" y="19274"/>
                    </a:cubicBezTo>
                    <a:lnTo>
                      <a:pt x="44575" y="19274"/>
                    </a:lnTo>
                    <a:cubicBezTo>
                      <a:pt x="44598" y="19238"/>
                      <a:pt x="44616" y="19202"/>
                      <a:pt x="44634" y="19166"/>
                    </a:cubicBezTo>
                    <a:close/>
                    <a:moveTo>
                      <a:pt x="23806" y="0"/>
                    </a:moveTo>
                    <a:cubicBezTo>
                      <a:pt x="22001" y="0"/>
                      <a:pt x="20253" y="485"/>
                      <a:pt x="18612" y="1817"/>
                    </a:cubicBezTo>
                    <a:cubicBezTo>
                      <a:pt x="14026" y="3512"/>
                      <a:pt x="12796" y="8863"/>
                      <a:pt x="10735" y="12785"/>
                    </a:cubicBezTo>
                    <a:cubicBezTo>
                      <a:pt x="6780" y="17271"/>
                      <a:pt x="1" y="23353"/>
                      <a:pt x="1995" y="29701"/>
                    </a:cubicBezTo>
                    <a:cubicBezTo>
                      <a:pt x="2560" y="30798"/>
                      <a:pt x="1928" y="32459"/>
                      <a:pt x="2393" y="33789"/>
                    </a:cubicBezTo>
                    <a:cubicBezTo>
                      <a:pt x="4454" y="35251"/>
                      <a:pt x="4687" y="37943"/>
                      <a:pt x="6913" y="39339"/>
                    </a:cubicBezTo>
                    <a:cubicBezTo>
                      <a:pt x="7276" y="39312"/>
                      <a:pt x="7616" y="39253"/>
                      <a:pt x="7931" y="39253"/>
                    </a:cubicBezTo>
                    <a:cubicBezTo>
                      <a:pt x="8395" y="39253"/>
                      <a:pt x="8803" y="39382"/>
                      <a:pt x="9140" y="39937"/>
                    </a:cubicBezTo>
                    <a:cubicBezTo>
                      <a:pt x="10799" y="41299"/>
                      <a:pt x="12814" y="41725"/>
                      <a:pt x="14908" y="41725"/>
                    </a:cubicBezTo>
                    <a:cubicBezTo>
                      <a:pt x="17515" y="41725"/>
                      <a:pt x="20245" y="41066"/>
                      <a:pt x="22567" y="40735"/>
                    </a:cubicBezTo>
                    <a:cubicBezTo>
                      <a:pt x="28383" y="38973"/>
                      <a:pt x="34531" y="40070"/>
                      <a:pt x="40447" y="38940"/>
                    </a:cubicBezTo>
                    <a:cubicBezTo>
                      <a:pt x="45598" y="37112"/>
                      <a:pt x="51315" y="35450"/>
                      <a:pt x="52976" y="29933"/>
                    </a:cubicBezTo>
                    <a:cubicBezTo>
                      <a:pt x="52411" y="28205"/>
                      <a:pt x="54405" y="27408"/>
                      <a:pt x="54638" y="25979"/>
                    </a:cubicBezTo>
                    <a:cubicBezTo>
                      <a:pt x="54705" y="24516"/>
                      <a:pt x="54239" y="23054"/>
                      <a:pt x="54306" y="21625"/>
                    </a:cubicBezTo>
                    <a:cubicBezTo>
                      <a:pt x="54771" y="20495"/>
                      <a:pt x="53375" y="19996"/>
                      <a:pt x="53375" y="18800"/>
                    </a:cubicBezTo>
                    <a:cubicBezTo>
                      <a:pt x="51747" y="10824"/>
                      <a:pt x="45897" y="4409"/>
                      <a:pt x="37921" y="3446"/>
                    </a:cubicBezTo>
                    <a:cubicBezTo>
                      <a:pt x="33365" y="3136"/>
                      <a:pt x="28398" y="0"/>
                      <a:pt x="23806"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 name="Google Shape;434;p3"/>
            <p:cNvGrpSpPr/>
            <p:nvPr/>
          </p:nvGrpSpPr>
          <p:grpSpPr>
            <a:xfrm flipH="1">
              <a:off x="473191" y="304085"/>
              <a:ext cx="424423" cy="381701"/>
              <a:chOff x="882850" y="2647922"/>
              <a:chExt cx="1064250" cy="957125"/>
            </a:xfrm>
          </p:grpSpPr>
          <p:grpSp>
            <p:nvGrpSpPr>
              <p:cNvPr id="435" name="Google Shape;435;p3"/>
              <p:cNvGrpSpPr/>
              <p:nvPr/>
            </p:nvGrpSpPr>
            <p:grpSpPr>
              <a:xfrm>
                <a:off x="882850" y="2647922"/>
                <a:ext cx="1064250" cy="957125"/>
                <a:chOff x="6069100" y="3009725"/>
                <a:chExt cx="1064250" cy="957125"/>
              </a:xfrm>
            </p:grpSpPr>
            <p:sp>
              <p:nvSpPr>
                <p:cNvPr id="436" name="Google Shape;436;p3"/>
                <p:cNvSpPr/>
                <p:nvPr/>
              </p:nvSpPr>
              <p:spPr>
                <a:xfrm>
                  <a:off x="6178775" y="3741950"/>
                  <a:ext cx="25" cy="25"/>
                </a:xfrm>
                <a:custGeom>
                  <a:avLst/>
                  <a:gdLst/>
                  <a:ahLst/>
                  <a:cxnLst/>
                  <a:rect l="l" t="t" r="r" b="b"/>
                  <a:pathLst>
                    <a:path w="1" h="1" extrusionOk="0">
                      <a:moveTo>
                        <a:pt x="0" y="0"/>
                      </a:move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 name="Google Shape;438;p3"/>
              <p:cNvGrpSpPr/>
              <p:nvPr/>
            </p:nvGrpSpPr>
            <p:grpSpPr>
              <a:xfrm rot="10800000">
                <a:off x="1008698" y="2761102"/>
                <a:ext cx="812555" cy="730765"/>
                <a:chOff x="6069100" y="3009725"/>
                <a:chExt cx="1064250" cy="957125"/>
              </a:xfrm>
            </p:grpSpPr>
            <p:sp>
              <p:nvSpPr>
                <p:cNvPr id="439" name="Google Shape;439;p3"/>
                <p:cNvSpPr/>
                <p:nvPr/>
              </p:nvSpPr>
              <p:spPr>
                <a:xfrm>
                  <a:off x="6178775" y="3741950"/>
                  <a:ext cx="25" cy="25"/>
                </a:xfrm>
                <a:custGeom>
                  <a:avLst/>
                  <a:gdLst/>
                  <a:ahLst/>
                  <a:cxnLst/>
                  <a:rect l="l" t="t" r="r" b="b"/>
                  <a:pathLst>
                    <a:path w="1" h="1" extrusionOk="0">
                      <a:moveTo>
                        <a:pt x="0" y="0"/>
                      </a:move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1" name="Google Shape;441;p3"/>
            <p:cNvGrpSpPr/>
            <p:nvPr/>
          </p:nvGrpSpPr>
          <p:grpSpPr>
            <a:xfrm flipH="1">
              <a:off x="3143479" y="4048629"/>
              <a:ext cx="424423" cy="381701"/>
              <a:chOff x="882850" y="2647922"/>
              <a:chExt cx="1064250" cy="957125"/>
            </a:xfrm>
          </p:grpSpPr>
          <p:grpSp>
            <p:nvGrpSpPr>
              <p:cNvPr id="442" name="Google Shape;442;p3"/>
              <p:cNvGrpSpPr/>
              <p:nvPr/>
            </p:nvGrpSpPr>
            <p:grpSpPr>
              <a:xfrm>
                <a:off x="882850" y="2647922"/>
                <a:ext cx="1064250" cy="957125"/>
                <a:chOff x="6069100" y="3009725"/>
                <a:chExt cx="1064250" cy="957125"/>
              </a:xfrm>
            </p:grpSpPr>
            <p:sp>
              <p:nvSpPr>
                <p:cNvPr id="443" name="Google Shape;443;p3"/>
                <p:cNvSpPr/>
                <p:nvPr/>
              </p:nvSpPr>
              <p:spPr>
                <a:xfrm>
                  <a:off x="6178775" y="3741950"/>
                  <a:ext cx="25" cy="25"/>
                </a:xfrm>
                <a:custGeom>
                  <a:avLst/>
                  <a:gdLst/>
                  <a:ahLst/>
                  <a:cxnLst/>
                  <a:rect l="l" t="t" r="r" b="b"/>
                  <a:pathLst>
                    <a:path w="1" h="1" extrusionOk="0">
                      <a:moveTo>
                        <a:pt x="0" y="0"/>
                      </a:move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3"/>
              <p:cNvGrpSpPr/>
              <p:nvPr/>
            </p:nvGrpSpPr>
            <p:grpSpPr>
              <a:xfrm rot="10800000">
                <a:off x="1008698" y="2761102"/>
                <a:ext cx="812555" cy="730765"/>
                <a:chOff x="6069100" y="3009725"/>
                <a:chExt cx="1064250" cy="957125"/>
              </a:xfrm>
            </p:grpSpPr>
            <p:sp>
              <p:nvSpPr>
                <p:cNvPr id="446" name="Google Shape;446;p3"/>
                <p:cNvSpPr/>
                <p:nvPr/>
              </p:nvSpPr>
              <p:spPr>
                <a:xfrm>
                  <a:off x="6178775" y="3741950"/>
                  <a:ext cx="25" cy="25"/>
                </a:xfrm>
                <a:custGeom>
                  <a:avLst/>
                  <a:gdLst/>
                  <a:ahLst/>
                  <a:cxnLst/>
                  <a:rect l="l" t="t" r="r" b="b"/>
                  <a:pathLst>
                    <a:path w="1" h="1" extrusionOk="0">
                      <a:moveTo>
                        <a:pt x="0" y="0"/>
                      </a:move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8" name="Google Shape;448;p3"/>
            <p:cNvGrpSpPr/>
            <p:nvPr/>
          </p:nvGrpSpPr>
          <p:grpSpPr>
            <a:xfrm flipH="1">
              <a:off x="216161" y="4355025"/>
              <a:ext cx="424347" cy="431480"/>
              <a:chOff x="4023775" y="1855149"/>
              <a:chExt cx="1174825" cy="1194575"/>
            </a:xfrm>
          </p:grpSpPr>
          <p:grpSp>
            <p:nvGrpSpPr>
              <p:cNvPr id="449" name="Google Shape;449;p3"/>
              <p:cNvGrpSpPr/>
              <p:nvPr/>
            </p:nvGrpSpPr>
            <p:grpSpPr>
              <a:xfrm>
                <a:off x="4023775" y="1855149"/>
                <a:ext cx="1174825" cy="1194575"/>
                <a:chOff x="4023775" y="1778925"/>
                <a:chExt cx="1174825" cy="1194575"/>
              </a:xfrm>
            </p:grpSpPr>
            <p:sp>
              <p:nvSpPr>
                <p:cNvPr id="450" name="Google Shape;450;p3"/>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 name="Google Shape;456;p3"/>
              <p:cNvGrpSpPr/>
              <p:nvPr/>
            </p:nvGrpSpPr>
            <p:grpSpPr>
              <a:xfrm rot="10800000">
                <a:off x="4212099" y="2046639"/>
                <a:ext cx="798176" cy="811594"/>
                <a:chOff x="4023775" y="1778925"/>
                <a:chExt cx="1174825" cy="1194575"/>
              </a:xfrm>
            </p:grpSpPr>
            <p:sp>
              <p:nvSpPr>
                <p:cNvPr id="457" name="Google Shape;457;p3"/>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463" name="Google Shape;463;p3"/>
          <p:cNvSpPr txBox="1">
            <a:spLocks noGrp="1"/>
          </p:cNvSpPr>
          <p:nvPr>
            <p:ph type="title"/>
          </p:nvPr>
        </p:nvSpPr>
        <p:spPr>
          <a:xfrm>
            <a:off x="4019102" y="1920250"/>
            <a:ext cx="3389400" cy="612000"/>
          </a:xfrm>
          <a:prstGeom prst="rect">
            <a:avLst/>
          </a:prstGeom>
        </p:spPr>
        <p:txBody>
          <a:bodyPr spcFirstLastPara="1" wrap="square" lIns="91425" tIns="91425" rIns="91425" bIns="91425" anchor="ctr" anchorCtr="0">
            <a:noAutofit/>
          </a:bodyPr>
          <a:lstStyle>
            <a:lvl1pPr lvl="0" rtl="0">
              <a:spcBef>
                <a:spcPts val="0"/>
              </a:spcBef>
              <a:spcAft>
                <a:spcPts val="0"/>
              </a:spcAft>
              <a:buSzPts val="7000"/>
              <a:buNone/>
              <a:defRPr sz="45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464" name="Google Shape;464;p3"/>
          <p:cNvSpPr txBox="1">
            <a:spLocks noGrp="1"/>
          </p:cNvSpPr>
          <p:nvPr>
            <p:ph type="title" idx="2" hasCustomPrompt="1"/>
          </p:nvPr>
        </p:nvSpPr>
        <p:spPr>
          <a:xfrm>
            <a:off x="2030577" y="2080650"/>
            <a:ext cx="1313100" cy="982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8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465" name="Google Shape;465;p3"/>
          <p:cNvSpPr txBox="1">
            <a:spLocks noGrp="1"/>
          </p:cNvSpPr>
          <p:nvPr>
            <p:ph type="subTitle" idx="1"/>
          </p:nvPr>
        </p:nvSpPr>
        <p:spPr>
          <a:xfrm>
            <a:off x="4019102" y="2571750"/>
            <a:ext cx="3389400" cy="65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00"/>
            </a:lvl1pPr>
            <a:lvl2pPr lvl="1" rtl="0">
              <a:lnSpc>
                <a:spcPct val="100000"/>
              </a:lnSpc>
              <a:spcBef>
                <a:spcPts val="0"/>
              </a:spcBef>
              <a:spcAft>
                <a:spcPts val="0"/>
              </a:spcAft>
              <a:buNone/>
              <a:defRPr sz="1800"/>
            </a:lvl2pPr>
            <a:lvl3pPr lvl="2" rtl="0">
              <a:lnSpc>
                <a:spcPct val="100000"/>
              </a:lnSpc>
              <a:spcBef>
                <a:spcPts val="0"/>
              </a:spcBef>
              <a:spcAft>
                <a:spcPts val="0"/>
              </a:spcAft>
              <a:buNone/>
              <a:defRPr sz="1800"/>
            </a:lvl3pPr>
            <a:lvl4pPr lvl="3" rtl="0">
              <a:lnSpc>
                <a:spcPct val="100000"/>
              </a:lnSpc>
              <a:spcBef>
                <a:spcPts val="0"/>
              </a:spcBef>
              <a:spcAft>
                <a:spcPts val="0"/>
              </a:spcAft>
              <a:buNone/>
              <a:defRPr sz="1800"/>
            </a:lvl4pPr>
            <a:lvl5pPr lvl="4" rtl="0">
              <a:lnSpc>
                <a:spcPct val="100000"/>
              </a:lnSpc>
              <a:spcBef>
                <a:spcPts val="0"/>
              </a:spcBef>
              <a:spcAft>
                <a:spcPts val="0"/>
              </a:spcAft>
              <a:buNone/>
              <a:defRPr sz="1800"/>
            </a:lvl5pPr>
            <a:lvl6pPr lvl="5" rtl="0">
              <a:lnSpc>
                <a:spcPct val="100000"/>
              </a:lnSpc>
              <a:spcBef>
                <a:spcPts val="0"/>
              </a:spcBef>
              <a:spcAft>
                <a:spcPts val="0"/>
              </a:spcAft>
              <a:buNone/>
              <a:defRPr sz="1800"/>
            </a:lvl6pPr>
            <a:lvl7pPr lvl="6" rtl="0">
              <a:lnSpc>
                <a:spcPct val="100000"/>
              </a:lnSpc>
              <a:spcBef>
                <a:spcPts val="0"/>
              </a:spcBef>
              <a:spcAft>
                <a:spcPts val="0"/>
              </a:spcAft>
              <a:buNone/>
              <a:defRPr sz="1800"/>
            </a:lvl7pPr>
            <a:lvl8pPr lvl="7" rtl="0">
              <a:lnSpc>
                <a:spcPct val="100000"/>
              </a:lnSpc>
              <a:spcBef>
                <a:spcPts val="0"/>
              </a:spcBef>
              <a:spcAft>
                <a:spcPts val="0"/>
              </a:spcAft>
              <a:buNone/>
              <a:defRPr sz="1800"/>
            </a:lvl8pPr>
            <a:lvl9pPr lvl="8" rtl="0">
              <a:lnSpc>
                <a:spcPct val="100000"/>
              </a:lnSpc>
              <a:spcBef>
                <a:spcPts val="0"/>
              </a:spcBef>
              <a:spcAft>
                <a:spcPts val="0"/>
              </a:spcAft>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66"/>
        <p:cNvGrpSpPr/>
        <p:nvPr/>
      </p:nvGrpSpPr>
      <p:grpSpPr>
        <a:xfrm>
          <a:off x="0" y="0"/>
          <a:ext cx="0" cy="0"/>
          <a:chOff x="0" y="0"/>
          <a:chExt cx="0" cy="0"/>
        </a:xfrm>
      </p:grpSpPr>
      <p:sp>
        <p:nvSpPr>
          <p:cNvPr id="467" name="Google Shape;467;p4"/>
          <p:cNvSpPr txBox="1">
            <a:spLocks noGrp="1"/>
          </p:cNvSpPr>
          <p:nvPr>
            <p:ph type="body" idx="1"/>
          </p:nvPr>
        </p:nvSpPr>
        <p:spPr>
          <a:xfrm>
            <a:off x="720000" y="1109667"/>
            <a:ext cx="7125000" cy="3569700"/>
          </a:xfrm>
          <a:prstGeom prst="rect">
            <a:avLst/>
          </a:prstGeom>
        </p:spPr>
        <p:txBody>
          <a:bodyPr spcFirstLastPara="1" wrap="square" lIns="91425" tIns="91425" rIns="91425" bIns="91425" anchor="ctr" anchorCtr="0">
            <a:noAutofit/>
          </a:bodyPr>
          <a:lstStyle>
            <a:lvl1pPr marL="457200" lvl="0" indent="-304800">
              <a:lnSpc>
                <a:spcPct val="100000"/>
              </a:lnSpc>
              <a:spcBef>
                <a:spcPts val="0"/>
              </a:spcBef>
              <a:spcAft>
                <a:spcPts val="0"/>
              </a:spcAft>
              <a:buClr>
                <a:schemeClr val="accent1"/>
              </a:buClr>
              <a:buSzPts val="1200"/>
              <a:buAutoNum type="arabicPeriod"/>
              <a:defRPr sz="1200"/>
            </a:lvl1pPr>
            <a:lvl2pPr marL="914400" lvl="1" indent="-304800">
              <a:lnSpc>
                <a:spcPct val="100000"/>
              </a:lnSpc>
              <a:spcBef>
                <a:spcPts val="0"/>
              </a:spcBef>
              <a:spcAft>
                <a:spcPts val="0"/>
              </a:spcAft>
              <a:buClr>
                <a:srgbClr val="434343"/>
              </a:buClr>
              <a:buSzPts val="1200"/>
              <a:buFont typeface="Roboto Condensed Light"/>
              <a:buAutoNum type="alphaLcPeriod"/>
              <a:defRPr sz="1200"/>
            </a:lvl2pPr>
            <a:lvl3pPr marL="1371600" lvl="2" indent="-304800">
              <a:lnSpc>
                <a:spcPct val="100000"/>
              </a:lnSpc>
              <a:spcBef>
                <a:spcPts val="0"/>
              </a:spcBef>
              <a:spcAft>
                <a:spcPts val="0"/>
              </a:spcAft>
              <a:buClr>
                <a:srgbClr val="434343"/>
              </a:buClr>
              <a:buSzPts val="1200"/>
              <a:buFont typeface="Roboto Condensed Light"/>
              <a:buAutoNum type="romanLcPeriod"/>
              <a:defRPr sz="1200"/>
            </a:lvl3pPr>
            <a:lvl4pPr marL="1828800" lvl="3" indent="-304800">
              <a:lnSpc>
                <a:spcPct val="100000"/>
              </a:lnSpc>
              <a:spcBef>
                <a:spcPts val="0"/>
              </a:spcBef>
              <a:spcAft>
                <a:spcPts val="0"/>
              </a:spcAft>
              <a:buClr>
                <a:srgbClr val="434343"/>
              </a:buClr>
              <a:buSzPts val="1200"/>
              <a:buFont typeface="Roboto Condensed Light"/>
              <a:buAutoNum type="arabicPeriod"/>
              <a:defRPr sz="1200"/>
            </a:lvl4pPr>
            <a:lvl5pPr marL="2286000" lvl="4" indent="-304800">
              <a:lnSpc>
                <a:spcPct val="100000"/>
              </a:lnSpc>
              <a:spcBef>
                <a:spcPts val="0"/>
              </a:spcBef>
              <a:spcAft>
                <a:spcPts val="0"/>
              </a:spcAft>
              <a:buClr>
                <a:srgbClr val="434343"/>
              </a:buClr>
              <a:buSzPts val="1200"/>
              <a:buFont typeface="Roboto Condensed Light"/>
              <a:buAutoNum type="alphaLcPeriod"/>
              <a:defRPr sz="1200"/>
            </a:lvl5pPr>
            <a:lvl6pPr marL="2743200" lvl="5" indent="-304800">
              <a:lnSpc>
                <a:spcPct val="100000"/>
              </a:lnSpc>
              <a:spcBef>
                <a:spcPts val="0"/>
              </a:spcBef>
              <a:spcAft>
                <a:spcPts val="0"/>
              </a:spcAft>
              <a:buClr>
                <a:srgbClr val="434343"/>
              </a:buClr>
              <a:buSzPts val="1200"/>
              <a:buFont typeface="Roboto Condensed Light"/>
              <a:buAutoNum type="romanLcPeriod"/>
              <a:defRPr sz="1200"/>
            </a:lvl6pPr>
            <a:lvl7pPr marL="3200400" lvl="6" indent="-304800">
              <a:lnSpc>
                <a:spcPct val="100000"/>
              </a:lnSpc>
              <a:spcBef>
                <a:spcPts val="0"/>
              </a:spcBef>
              <a:spcAft>
                <a:spcPts val="0"/>
              </a:spcAft>
              <a:buClr>
                <a:srgbClr val="434343"/>
              </a:buClr>
              <a:buSzPts val="1200"/>
              <a:buFont typeface="Roboto Condensed Light"/>
              <a:buAutoNum type="arabicPeriod"/>
              <a:defRPr sz="1200"/>
            </a:lvl7pPr>
            <a:lvl8pPr marL="3657600" lvl="7" indent="-304800">
              <a:lnSpc>
                <a:spcPct val="100000"/>
              </a:lnSpc>
              <a:spcBef>
                <a:spcPts val="0"/>
              </a:spcBef>
              <a:spcAft>
                <a:spcPts val="0"/>
              </a:spcAft>
              <a:buClr>
                <a:srgbClr val="434343"/>
              </a:buClr>
              <a:buSzPts val="1200"/>
              <a:buFont typeface="Roboto Condensed Light"/>
              <a:buAutoNum type="alphaLcPeriod"/>
              <a:defRPr sz="1200"/>
            </a:lvl8pPr>
            <a:lvl9pPr marL="4114800" lvl="8" indent="-304800">
              <a:lnSpc>
                <a:spcPct val="100000"/>
              </a:lnSpc>
              <a:spcBef>
                <a:spcPts val="0"/>
              </a:spcBef>
              <a:spcAft>
                <a:spcPts val="0"/>
              </a:spcAft>
              <a:buClr>
                <a:srgbClr val="434343"/>
              </a:buClr>
              <a:buSzPts val="1200"/>
              <a:buFont typeface="Roboto Condensed Light"/>
              <a:buAutoNum type="romanLcPeriod"/>
              <a:defRPr sz="1200"/>
            </a:lvl9pPr>
          </a:lstStyle>
          <a:p>
            <a:endParaRPr/>
          </a:p>
        </p:txBody>
      </p:sp>
      <p:sp>
        <p:nvSpPr>
          <p:cNvPr id="468" name="Google Shape;468;p4"/>
          <p:cNvSpPr txBox="1">
            <a:spLocks noGrp="1"/>
          </p:cNvSpPr>
          <p:nvPr>
            <p:ph type="title"/>
          </p:nvPr>
        </p:nvSpPr>
        <p:spPr>
          <a:xfrm>
            <a:off x="720000" y="3114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grpSp>
        <p:nvGrpSpPr>
          <p:cNvPr id="469" name="Google Shape;469;p4"/>
          <p:cNvGrpSpPr/>
          <p:nvPr/>
        </p:nvGrpSpPr>
        <p:grpSpPr>
          <a:xfrm>
            <a:off x="7313215" y="124223"/>
            <a:ext cx="1695451" cy="4895055"/>
            <a:chOff x="7313215" y="124223"/>
            <a:chExt cx="1695451" cy="4895055"/>
          </a:xfrm>
        </p:grpSpPr>
        <p:grpSp>
          <p:nvGrpSpPr>
            <p:cNvPr id="470" name="Google Shape;470;p4"/>
            <p:cNvGrpSpPr/>
            <p:nvPr/>
          </p:nvGrpSpPr>
          <p:grpSpPr>
            <a:xfrm rot="-8100000" flipH="1">
              <a:off x="8479557" y="225108"/>
              <a:ext cx="424367" cy="335748"/>
              <a:chOff x="4414850" y="3021000"/>
              <a:chExt cx="1302400" cy="1030425"/>
            </a:xfrm>
          </p:grpSpPr>
          <p:sp>
            <p:nvSpPr>
              <p:cNvPr id="471" name="Google Shape;471;p4"/>
              <p:cNvSpPr/>
              <p:nvPr/>
            </p:nvSpPr>
            <p:spPr>
              <a:xfrm>
                <a:off x="4414850" y="3021000"/>
                <a:ext cx="1302400" cy="1030425"/>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
              <p:cNvSpPr/>
              <p:nvPr/>
            </p:nvSpPr>
            <p:spPr>
              <a:xfrm rot="10799469">
                <a:off x="4644599" y="3202812"/>
                <a:ext cx="842913" cy="666788"/>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 name="Google Shape;473;p4"/>
            <p:cNvGrpSpPr/>
            <p:nvPr/>
          </p:nvGrpSpPr>
          <p:grpSpPr>
            <a:xfrm rot="10800000" flipH="1">
              <a:off x="8479525" y="1317013"/>
              <a:ext cx="424413" cy="370488"/>
              <a:chOff x="2133000" y="1731619"/>
              <a:chExt cx="1164050" cy="1016150"/>
            </a:xfrm>
          </p:grpSpPr>
          <p:grpSp>
            <p:nvGrpSpPr>
              <p:cNvPr id="474" name="Google Shape;474;p4"/>
              <p:cNvGrpSpPr/>
              <p:nvPr/>
            </p:nvGrpSpPr>
            <p:grpSpPr>
              <a:xfrm>
                <a:off x="2133000" y="1731619"/>
                <a:ext cx="1164050" cy="1016150"/>
                <a:chOff x="4286075" y="4175525"/>
                <a:chExt cx="1164050" cy="1016150"/>
              </a:xfrm>
            </p:grpSpPr>
            <p:sp>
              <p:nvSpPr>
                <p:cNvPr id="475" name="Google Shape;475;p4"/>
                <p:cNvSpPr/>
                <p:nvPr/>
              </p:nvSpPr>
              <p:spPr>
                <a:xfrm>
                  <a:off x="4286075" y="4175525"/>
                  <a:ext cx="1164050" cy="1016150"/>
                </a:xfrm>
                <a:custGeom>
                  <a:avLst/>
                  <a:gdLst/>
                  <a:ahLst/>
                  <a:cxnLst/>
                  <a:rect l="l" t="t" r="r" b="b"/>
                  <a:pathLst>
                    <a:path w="46562" h="40646" extrusionOk="0">
                      <a:moveTo>
                        <a:pt x="18080" y="637"/>
                      </a:moveTo>
                      <a:cubicBezTo>
                        <a:pt x="18031" y="686"/>
                        <a:pt x="17965" y="716"/>
                        <a:pt x="17893" y="729"/>
                      </a:cubicBezTo>
                      <a:lnTo>
                        <a:pt x="17893" y="729"/>
                      </a:lnTo>
                      <a:cubicBezTo>
                        <a:pt x="17956" y="693"/>
                        <a:pt x="18022" y="659"/>
                        <a:pt x="18080" y="637"/>
                      </a:cubicBezTo>
                      <a:close/>
                      <a:moveTo>
                        <a:pt x="19609" y="836"/>
                      </a:moveTo>
                      <a:cubicBezTo>
                        <a:pt x="19716" y="836"/>
                        <a:pt x="19815" y="866"/>
                        <a:pt x="19912" y="906"/>
                      </a:cubicBezTo>
                      <a:lnTo>
                        <a:pt x="19912" y="906"/>
                      </a:lnTo>
                      <a:cubicBezTo>
                        <a:pt x="19816" y="874"/>
                        <a:pt x="19716" y="852"/>
                        <a:pt x="19609" y="836"/>
                      </a:cubicBezTo>
                      <a:close/>
                      <a:moveTo>
                        <a:pt x="20163" y="1021"/>
                      </a:moveTo>
                      <a:cubicBezTo>
                        <a:pt x="20251" y="1059"/>
                        <a:pt x="20342" y="1091"/>
                        <a:pt x="20440" y="1102"/>
                      </a:cubicBezTo>
                      <a:cubicBezTo>
                        <a:pt x="20373" y="1102"/>
                        <a:pt x="20307" y="1102"/>
                        <a:pt x="20240" y="1069"/>
                      </a:cubicBezTo>
                      <a:cubicBezTo>
                        <a:pt x="20214" y="1052"/>
                        <a:pt x="20189" y="1036"/>
                        <a:pt x="20163" y="1021"/>
                      </a:cubicBezTo>
                      <a:close/>
                      <a:moveTo>
                        <a:pt x="20164" y="1426"/>
                      </a:moveTo>
                      <a:cubicBezTo>
                        <a:pt x="20137" y="1482"/>
                        <a:pt x="20089" y="1524"/>
                        <a:pt x="20033" y="1538"/>
                      </a:cubicBezTo>
                      <a:lnTo>
                        <a:pt x="20033" y="1538"/>
                      </a:lnTo>
                      <a:cubicBezTo>
                        <a:pt x="20079" y="1515"/>
                        <a:pt x="20115" y="1459"/>
                        <a:pt x="20164" y="1426"/>
                      </a:cubicBezTo>
                      <a:close/>
                      <a:moveTo>
                        <a:pt x="17681" y="2332"/>
                      </a:moveTo>
                      <a:cubicBezTo>
                        <a:pt x="17681" y="2352"/>
                        <a:pt x="17681" y="2371"/>
                        <a:pt x="17681" y="2398"/>
                      </a:cubicBezTo>
                      <a:lnTo>
                        <a:pt x="17681" y="2398"/>
                      </a:lnTo>
                      <a:cubicBezTo>
                        <a:pt x="17672" y="2355"/>
                        <a:pt x="17641" y="2341"/>
                        <a:pt x="17600" y="2341"/>
                      </a:cubicBezTo>
                      <a:cubicBezTo>
                        <a:pt x="17518" y="2341"/>
                        <a:pt x="17394" y="2398"/>
                        <a:pt x="17316" y="2398"/>
                      </a:cubicBezTo>
                      <a:cubicBezTo>
                        <a:pt x="17448" y="2365"/>
                        <a:pt x="17548" y="2332"/>
                        <a:pt x="17681" y="2332"/>
                      </a:cubicBezTo>
                      <a:close/>
                      <a:moveTo>
                        <a:pt x="16451" y="2897"/>
                      </a:moveTo>
                      <a:cubicBezTo>
                        <a:pt x="16388" y="2928"/>
                        <a:pt x="16317" y="2960"/>
                        <a:pt x="16246" y="2988"/>
                      </a:cubicBezTo>
                      <a:lnTo>
                        <a:pt x="16246" y="2988"/>
                      </a:lnTo>
                      <a:cubicBezTo>
                        <a:pt x="16310" y="2954"/>
                        <a:pt x="16378" y="2924"/>
                        <a:pt x="16451" y="2897"/>
                      </a:cubicBezTo>
                      <a:close/>
                      <a:moveTo>
                        <a:pt x="14258" y="2864"/>
                      </a:moveTo>
                      <a:cubicBezTo>
                        <a:pt x="14059" y="2997"/>
                        <a:pt x="13826" y="3096"/>
                        <a:pt x="13593" y="3163"/>
                      </a:cubicBezTo>
                      <a:cubicBezTo>
                        <a:pt x="13826" y="3096"/>
                        <a:pt x="14025" y="2997"/>
                        <a:pt x="14225" y="2864"/>
                      </a:cubicBezTo>
                      <a:close/>
                      <a:moveTo>
                        <a:pt x="13228" y="3163"/>
                      </a:moveTo>
                      <a:cubicBezTo>
                        <a:pt x="13245" y="3163"/>
                        <a:pt x="13235" y="3181"/>
                        <a:pt x="13217" y="3198"/>
                      </a:cubicBezTo>
                      <a:lnTo>
                        <a:pt x="13217" y="3198"/>
                      </a:lnTo>
                      <a:cubicBezTo>
                        <a:pt x="13223" y="3187"/>
                        <a:pt x="13228" y="3175"/>
                        <a:pt x="13228" y="3163"/>
                      </a:cubicBezTo>
                      <a:close/>
                      <a:moveTo>
                        <a:pt x="15989" y="3169"/>
                      </a:moveTo>
                      <a:cubicBezTo>
                        <a:pt x="15952" y="3243"/>
                        <a:pt x="15895" y="3312"/>
                        <a:pt x="15820" y="3362"/>
                      </a:cubicBezTo>
                      <a:cubicBezTo>
                        <a:pt x="15873" y="3288"/>
                        <a:pt x="15929" y="3225"/>
                        <a:pt x="15989" y="3169"/>
                      </a:cubicBezTo>
                      <a:close/>
                      <a:moveTo>
                        <a:pt x="13361" y="3229"/>
                      </a:moveTo>
                      <a:cubicBezTo>
                        <a:pt x="13306" y="3392"/>
                        <a:pt x="13142" y="3532"/>
                        <a:pt x="13137" y="3668"/>
                      </a:cubicBezTo>
                      <a:lnTo>
                        <a:pt x="13137" y="3668"/>
                      </a:lnTo>
                      <a:cubicBezTo>
                        <a:pt x="13131" y="3509"/>
                        <a:pt x="13305" y="3369"/>
                        <a:pt x="13361" y="3229"/>
                      </a:cubicBezTo>
                      <a:close/>
                      <a:moveTo>
                        <a:pt x="12935" y="3618"/>
                      </a:moveTo>
                      <a:cubicBezTo>
                        <a:pt x="12942" y="3641"/>
                        <a:pt x="12959" y="3661"/>
                        <a:pt x="12995" y="3661"/>
                      </a:cubicBezTo>
                      <a:cubicBezTo>
                        <a:pt x="12954" y="3661"/>
                        <a:pt x="12926" y="3674"/>
                        <a:pt x="12902" y="3692"/>
                      </a:cubicBezTo>
                      <a:lnTo>
                        <a:pt x="12902" y="3692"/>
                      </a:lnTo>
                      <a:cubicBezTo>
                        <a:pt x="12919" y="3670"/>
                        <a:pt x="12930" y="3645"/>
                        <a:pt x="12935" y="3618"/>
                      </a:cubicBezTo>
                      <a:close/>
                      <a:moveTo>
                        <a:pt x="12729" y="4060"/>
                      </a:moveTo>
                      <a:lnTo>
                        <a:pt x="12729" y="4060"/>
                      </a:lnTo>
                      <a:cubicBezTo>
                        <a:pt x="12678" y="4265"/>
                        <a:pt x="12666" y="4491"/>
                        <a:pt x="12495" y="4491"/>
                      </a:cubicBezTo>
                      <a:cubicBezTo>
                        <a:pt x="12492" y="4491"/>
                        <a:pt x="12489" y="4490"/>
                        <a:pt x="12486" y="4490"/>
                      </a:cubicBezTo>
                      <a:lnTo>
                        <a:pt x="12486" y="4490"/>
                      </a:lnTo>
                      <a:cubicBezTo>
                        <a:pt x="12635" y="4483"/>
                        <a:pt x="12654" y="4262"/>
                        <a:pt x="12729" y="4060"/>
                      </a:cubicBezTo>
                      <a:close/>
                      <a:moveTo>
                        <a:pt x="12929" y="5921"/>
                      </a:moveTo>
                      <a:cubicBezTo>
                        <a:pt x="12895" y="5954"/>
                        <a:pt x="12895" y="5954"/>
                        <a:pt x="12862" y="5954"/>
                      </a:cubicBezTo>
                      <a:lnTo>
                        <a:pt x="12862" y="5943"/>
                      </a:lnTo>
                      <a:lnTo>
                        <a:pt x="12862" y="5943"/>
                      </a:lnTo>
                      <a:cubicBezTo>
                        <a:pt x="12878" y="5930"/>
                        <a:pt x="12899" y="5921"/>
                        <a:pt x="12929" y="5921"/>
                      </a:cubicBezTo>
                      <a:close/>
                      <a:moveTo>
                        <a:pt x="10255" y="5750"/>
                      </a:moveTo>
                      <a:lnTo>
                        <a:pt x="10255" y="5750"/>
                      </a:lnTo>
                      <a:cubicBezTo>
                        <a:pt x="10178" y="5834"/>
                        <a:pt x="10100" y="5913"/>
                        <a:pt x="10016" y="5977"/>
                      </a:cubicBezTo>
                      <a:lnTo>
                        <a:pt x="10016" y="5977"/>
                      </a:lnTo>
                      <a:cubicBezTo>
                        <a:pt x="10096" y="5900"/>
                        <a:pt x="10175" y="5825"/>
                        <a:pt x="10255" y="5750"/>
                      </a:cubicBezTo>
                      <a:close/>
                      <a:moveTo>
                        <a:pt x="10678" y="6169"/>
                      </a:moveTo>
                      <a:cubicBezTo>
                        <a:pt x="10628" y="6236"/>
                        <a:pt x="10552" y="6303"/>
                        <a:pt x="10536" y="6353"/>
                      </a:cubicBezTo>
                      <a:lnTo>
                        <a:pt x="10536" y="6320"/>
                      </a:lnTo>
                      <a:cubicBezTo>
                        <a:pt x="10564" y="6277"/>
                        <a:pt x="10629" y="6223"/>
                        <a:pt x="10678" y="6169"/>
                      </a:cubicBezTo>
                      <a:close/>
                      <a:moveTo>
                        <a:pt x="10835" y="5722"/>
                      </a:moveTo>
                      <a:lnTo>
                        <a:pt x="10502" y="5988"/>
                      </a:lnTo>
                      <a:cubicBezTo>
                        <a:pt x="10303" y="6154"/>
                        <a:pt x="10104" y="6320"/>
                        <a:pt x="9937" y="6486"/>
                      </a:cubicBezTo>
                      <a:cubicBezTo>
                        <a:pt x="10203" y="6220"/>
                        <a:pt x="10502" y="5954"/>
                        <a:pt x="10835" y="5722"/>
                      </a:cubicBezTo>
                      <a:close/>
                      <a:moveTo>
                        <a:pt x="12031" y="6486"/>
                      </a:moveTo>
                      <a:lnTo>
                        <a:pt x="12031" y="6486"/>
                      </a:lnTo>
                      <a:cubicBezTo>
                        <a:pt x="12116" y="6528"/>
                        <a:pt x="12186" y="6584"/>
                        <a:pt x="12176" y="6644"/>
                      </a:cubicBezTo>
                      <a:lnTo>
                        <a:pt x="12176" y="6644"/>
                      </a:lnTo>
                      <a:cubicBezTo>
                        <a:pt x="12171" y="6584"/>
                        <a:pt x="12094" y="6528"/>
                        <a:pt x="12031" y="6486"/>
                      </a:cubicBezTo>
                      <a:close/>
                      <a:moveTo>
                        <a:pt x="15545" y="2699"/>
                      </a:moveTo>
                      <a:cubicBezTo>
                        <a:pt x="15780" y="2699"/>
                        <a:pt x="15410" y="3372"/>
                        <a:pt x="14291" y="3994"/>
                      </a:cubicBezTo>
                      <a:lnTo>
                        <a:pt x="14291" y="4027"/>
                      </a:lnTo>
                      <a:cubicBezTo>
                        <a:pt x="14456" y="3953"/>
                        <a:pt x="14578" y="3921"/>
                        <a:pt x="14661" y="3921"/>
                      </a:cubicBezTo>
                      <a:cubicBezTo>
                        <a:pt x="14913" y="3921"/>
                        <a:pt x="14807" y="4209"/>
                        <a:pt x="14457" y="4459"/>
                      </a:cubicBezTo>
                      <a:cubicBezTo>
                        <a:pt x="13826" y="4891"/>
                        <a:pt x="13261" y="5589"/>
                        <a:pt x="12463" y="5722"/>
                      </a:cubicBezTo>
                      <a:cubicBezTo>
                        <a:pt x="12663" y="5556"/>
                        <a:pt x="12895" y="5456"/>
                        <a:pt x="12962" y="5124"/>
                      </a:cubicBezTo>
                      <a:lnTo>
                        <a:pt x="12962" y="5124"/>
                      </a:lnTo>
                      <a:cubicBezTo>
                        <a:pt x="11699" y="5821"/>
                        <a:pt x="10935" y="7317"/>
                        <a:pt x="9805" y="8048"/>
                      </a:cubicBezTo>
                      <a:cubicBezTo>
                        <a:pt x="9306" y="7483"/>
                        <a:pt x="10602" y="6918"/>
                        <a:pt x="10502" y="6785"/>
                      </a:cubicBezTo>
                      <a:cubicBezTo>
                        <a:pt x="10602" y="6785"/>
                        <a:pt x="10602" y="6785"/>
                        <a:pt x="10569" y="6719"/>
                      </a:cubicBezTo>
                      <a:cubicBezTo>
                        <a:pt x="11599" y="6054"/>
                        <a:pt x="13028" y="3694"/>
                        <a:pt x="14491" y="3595"/>
                      </a:cubicBezTo>
                      <a:cubicBezTo>
                        <a:pt x="15041" y="2944"/>
                        <a:pt x="15403" y="2699"/>
                        <a:pt x="15545" y="2699"/>
                      </a:cubicBezTo>
                      <a:close/>
                      <a:moveTo>
                        <a:pt x="9738" y="8480"/>
                      </a:moveTo>
                      <a:lnTo>
                        <a:pt x="9738" y="8480"/>
                      </a:lnTo>
                      <a:cubicBezTo>
                        <a:pt x="9705" y="8580"/>
                        <a:pt x="9638" y="8646"/>
                        <a:pt x="9572" y="8646"/>
                      </a:cubicBezTo>
                      <a:cubicBezTo>
                        <a:pt x="9638" y="8613"/>
                        <a:pt x="9705" y="8547"/>
                        <a:pt x="9738" y="8480"/>
                      </a:cubicBezTo>
                      <a:close/>
                      <a:moveTo>
                        <a:pt x="8475" y="8613"/>
                      </a:moveTo>
                      <a:lnTo>
                        <a:pt x="8475" y="8646"/>
                      </a:lnTo>
                      <a:cubicBezTo>
                        <a:pt x="8442" y="8679"/>
                        <a:pt x="8409" y="8712"/>
                        <a:pt x="8376" y="8778"/>
                      </a:cubicBezTo>
                      <a:lnTo>
                        <a:pt x="8376" y="8778"/>
                      </a:lnTo>
                      <a:cubicBezTo>
                        <a:pt x="8409" y="8712"/>
                        <a:pt x="8442" y="8679"/>
                        <a:pt x="8475" y="8613"/>
                      </a:cubicBezTo>
                      <a:close/>
                      <a:moveTo>
                        <a:pt x="7977" y="9012"/>
                      </a:moveTo>
                      <a:lnTo>
                        <a:pt x="7977" y="9012"/>
                      </a:lnTo>
                      <a:cubicBezTo>
                        <a:pt x="8010" y="9045"/>
                        <a:pt x="8043" y="9078"/>
                        <a:pt x="8076" y="9145"/>
                      </a:cubicBezTo>
                      <a:cubicBezTo>
                        <a:pt x="8043" y="9112"/>
                        <a:pt x="8010" y="9045"/>
                        <a:pt x="7977" y="9012"/>
                      </a:cubicBezTo>
                      <a:close/>
                      <a:moveTo>
                        <a:pt x="17050" y="9145"/>
                      </a:moveTo>
                      <a:lnTo>
                        <a:pt x="17050" y="9145"/>
                      </a:lnTo>
                      <a:cubicBezTo>
                        <a:pt x="17263" y="9385"/>
                        <a:pt x="17219" y="9497"/>
                        <a:pt x="17021" y="9497"/>
                      </a:cubicBezTo>
                      <a:cubicBezTo>
                        <a:pt x="16973" y="9497"/>
                        <a:pt x="16915" y="9490"/>
                        <a:pt x="16850" y="9477"/>
                      </a:cubicBezTo>
                      <a:lnTo>
                        <a:pt x="16850" y="9477"/>
                      </a:lnTo>
                      <a:cubicBezTo>
                        <a:pt x="16875" y="9482"/>
                        <a:pt x="16899" y="9485"/>
                        <a:pt x="16921" y="9485"/>
                      </a:cubicBezTo>
                      <a:cubicBezTo>
                        <a:pt x="17043" y="9485"/>
                        <a:pt x="17106" y="9399"/>
                        <a:pt x="17050" y="9145"/>
                      </a:cubicBezTo>
                      <a:close/>
                      <a:moveTo>
                        <a:pt x="31871" y="9472"/>
                      </a:moveTo>
                      <a:cubicBezTo>
                        <a:pt x="31894" y="9472"/>
                        <a:pt x="31916" y="9473"/>
                        <a:pt x="31939" y="9477"/>
                      </a:cubicBezTo>
                      <a:cubicBezTo>
                        <a:pt x="31872" y="9477"/>
                        <a:pt x="31773" y="9477"/>
                        <a:pt x="31673" y="9510"/>
                      </a:cubicBezTo>
                      <a:lnTo>
                        <a:pt x="31673" y="9544"/>
                      </a:lnTo>
                      <a:lnTo>
                        <a:pt x="31468" y="9544"/>
                      </a:lnTo>
                      <a:cubicBezTo>
                        <a:pt x="31610" y="9526"/>
                        <a:pt x="31741" y="9472"/>
                        <a:pt x="31871" y="9472"/>
                      </a:cubicBezTo>
                      <a:close/>
                      <a:moveTo>
                        <a:pt x="33368" y="9643"/>
                      </a:moveTo>
                      <a:cubicBezTo>
                        <a:pt x="33600" y="9743"/>
                        <a:pt x="33634" y="9943"/>
                        <a:pt x="33767" y="10109"/>
                      </a:cubicBezTo>
                      <a:cubicBezTo>
                        <a:pt x="33700" y="10109"/>
                        <a:pt x="33567" y="10242"/>
                        <a:pt x="33501" y="10242"/>
                      </a:cubicBezTo>
                      <a:cubicBezTo>
                        <a:pt x="33733" y="10109"/>
                        <a:pt x="33600" y="9743"/>
                        <a:pt x="33368" y="9643"/>
                      </a:cubicBezTo>
                      <a:close/>
                      <a:moveTo>
                        <a:pt x="8774" y="10242"/>
                      </a:moveTo>
                      <a:lnTo>
                        <a:pt x="8243" y="11106"/>
                      </a:lnTo>
                      <a:lnTo>
                        <a:pt x="8143" y="11172"/>
                      </a:lnTo>
                      <a:cubicBezTo>
                        <a:pt x="8409" y="10873"/>
                        <a:pt x="8575" y="10541"/>
                        <a:pt x="8774" y="10242"/>
                      </a:cubicBezTo>
                      <a:close/>
                      <a:moveTo>
                        <a:pt x="6710" y="12557"/>
                      </a:moveTo>
                      <a:cubicBezTo>
                        <a:pt x="6674" y="12580"/>
                        <a:pt x="6641" y="12607"/>
                        <a:pt x="6614" y="12635"/>
                      </a:cubicBezTo>
                      <a:lnTo>
                        <a:pt x="6581" y="12668"/>
                      </a:lnTo>
                      <a:cubicBezTo>
                        <a:pt x="6615" y="12616"/>
                        <a:pt x="6658" y="12583"/>
                        <a:pt x="6710" y="12557"/>
                      </a:cubicBezTo>
                      <a:close/>
                      <a:moveTo>
                        <a:pt x="5850" y="12767"/>
                      </a:moveTo>
                      <a:cubicBezTo>
                        <a:pt x="5850" y="12799"/>
                        <a:pt x="5850" y="12801"/>
                        <a:pt x="5850" y="12828"/>
                      </a:cubicBezTo>
                      <a:lnTo>
                        <a:pt x="5850" y="12828"/>
                      </a:lnTo>
                      <a:cubicBezTo>
                        <a:pt x="5844" y="12812"/>
                        <a:pt x="5843" y="12792"/>
                        <a:pt x="5850" y="12767"/>
                      </a:cubicBezTo>
                      <a:close/>
                      <a:moveTo>
                        <a:pt x="6016" y="12867"/>
                      </a:moveTo>
                      <a:cubicBezTo>
                        <a:pt x="6005" y="12878"/>
                        <a:pt x="5979" y="12886"/>
                        <a:pt x="5951" y="12886"/>
                      </a:cubicBezTo>
                      <a:cubicBezTo>
                        <a:pt x="5926" y="12886"/>
                        <a:pt x="5900" y="12880"/>
                        <a:pt x="5880" y="12867"/>
                      </a:cubicBezTo>
                      <a:close/>
                      <a:moveTo>
                        <a:pt x="37854" y="16124"/>
                      </a:moveTo>
                      <a:cubicBezTo>
                        <a:pt x="37795" y="16183"/>
                        <a:pt x="37842" y="16296"/>
                        <a:pt x="37923" y="16296"/>
                      </a:cubicBezTo>
                      <a:lnTo>
                        <a:pt x="37923" y="16296"/>
                      </a:lnTo>
                      <a:cubicBezTo>
                        <a:pt x="37923" y="16296"/>
                        <a:pt x="37923" y="16296"/>
                        <a:pt x="37923" y="16296"/>
                      </a:cubicBezTo>
                      <a:cubicBezTo>
                        <a:pt x="37841" y="16296"/>
                        <a:pt x="37792" y="16183"/>
                        <a:pt x="37821" y="16124"/>
                      </a:cubicBezTo>
                      <a:close/>
                      <a:moveTo>
                        <a:pt x="30011" y="20877"/>
                      </a:moveTo>
                      <a:cubicBezTo>
                        <a:pt x="30011" y="20933"/>
                        <a:pt x="29947" y="20989"/>
                        <a:pt x="29880" y="21004"/>
                      </a:cubicBezTo>
                      <a:lnTo>
                        <a:pt x="29880" y="21004"/>
                      </a:lnTo>
                      <a:cubicBezTo>
                        <a:pt x="29934" y="20986"/>
                        <a:pt x="29984" y="20931"/>
                        <a:pt x="30011" y="20877"/>
                      </a:cubicBezTo>
                      <a:close/>
                      <a:moveTo>
                        <a:pt x="32105" y="23203"/>
                      </a:moveTo>
                      <a:lnTo>
                        <a:pt x="32072" y="23236"/>
                      </a:lnTo>
                      <a:lnTo>
                        <a:pt x="32038" y="23236"/>
                      </a:lnTo>
                      <a:cubicBezTo>
                        <a:pt x="32038" y="23236"/>
                        <a:pt x="32072" y="23203"/>
                        <a:pt x="32105" y="23203"/>
                      </a:cubicBezTo>
                      <a:close/>
                      <a:moveTo>
                        <a:pt x="32251" y="23187"/>
                      </a:moveTo>
                      <a:cubicBezTo>
                        <a:pt x="32366" y="23215"/>
                        <a:pt x="32476" y="23275"/>
                        <a:pt x="32570" y="23369"/>
                      </a:cubicBezTo>
                      <a:cubicBezTo>
                        <a:pt x="32537" y="23336"/>
                        <a:pt x="32537" y="23303"/>
                        <a:pt x="32537" y="23270"/>
                      </a:cubicBezTo>
                      <a:lnTo>
                        <a:pt x="32537" y="23270"/>
                      </a:lnTo>
                      <a:cubicBezTo>
                        <a:pt x="32537" y="23402"/>
                        <a:pt x="32736" y="23369"/>
                        <a:pt x="32803" y="23402"/>
                      </a:cubicBezTo>
                      <a:cubicBezTo>
                        <a:pt x="32736" y="23402"/>
                        <a:pt x="32637" y="23369"/>
                        <a:pt x="32570" y="23369"/>
                      </a:cubicBezTo>
                      <a:cubicBezTo>
                        <a:pt x="32455" y="23323"/>
                        <a:pt x="32356" y="23230"/>
                        <a:pt x="32251" y="23187"/>
                      </a:cubicBezTo>
                      <a:close/>
                      <a:moveTo>
                        <a:pt x="45698" y="24898"/>
                      </a:moveTo>
                      <a:cubicBezTo>
                        <a:pt x="45565" y="25097"/>
                        <a:pt x="45465" y="25264"/>
                        <a:pt x="45399" y="25496"/>
                      </a:cubicBezTo>
                      <a:cubicBezTo>
                        <a:pt x="45438" y="25279"/>
                        <a:pt x="45560" y="25109"/>
                        <a:pt x="45666" y="24930"/>
                      </a:cubicBezTo>
                      <a:lnTo>
                        <a:pt x="45666" y="24930"/>
                      </a:lnTo>
                      <a:lnTo>
                        <a:pt x="45698" y="24898"/>
                      </a:lnTo>
                      <a:close/>
                      <a:moveTo>
                        <a:pt x="45232" y="25862"/>
                      </a:moveTo>
                      <a:cubicBezTo>
                        <a:pt x="45166" y="26028"/>
                        <a:pt x="45199" y="26227"/>
                        <a:pt x="45299" y="26394"/>
                      </a:cubicBezTo>
                      <a:cubicBezTo>
                        <a:pt x="45133" y="26261"/>
                        <a:pt x="45199" y="26061"/>
                        <a:pt x="45199" y="25862"/>
                      </a:cubicBezTo>
                      <a:close/>
                      <a:moveTo>
                        <a:pt x="41577" y="26925"/>
                      </a:moveTo>
                      <a:cubicBezTo>
                        <a:pt x="41530" y="26937"/>
                        <a:pt x="41520" y="26969"/>
                        <a:pt x="41519" y="27009"/>
                      </a:cubicBezTo>
                      <a:lnTo>
                        <a:pt x="41519" y="27009"/>
                      </a:lnTo>
                      <a:cubicBezTo>
                        <a:pt x="41501" y="26964"/>
                        <a:pt x="41494" y="26925"/>
                        <a:pt x="41577" y="26925"/>
                      </a:cubicBezTo>
                      <a:close/>
                      <a:moveTo>
                        <a:pt x="26621" y="26992"/>
                      </a:moveTo>
                      <a:cubicBezTo>
                        <a:pt x="26821" y="27025"/>
                        <a:pt x="27020" y="27058"/>
                        <a:pt x="27219" y="27158"/>
                      </a:cubicBezTo>
                      <a:cubicBezTo>
                        <a:pt x="27020" y="27091"/>
                        <a:pt x="26821" y="27025"/>
                        <a:pt x="26588" y="26992"/>
                      </a:cubicBezTo>
                      <a:close/>
                      <a:moveTo>
                        <a:pt x="41513" y="27122"/>
                      </a:moveTo>
                      <a:cubicBezTo>
                        <a:pt x="41504" y="27163"/>
                        <a:pt x="41479" y="27202"/>
                        <a:pt x="41411" y="27224"/>
                      </a:cubicBezTo>
                      <a:cubicBezTo>
                        <a:pt x="41435" y="27199"/>
                        <a:pt x="41479" y="27156"/>
                        <a:pt x="41513" y="27122"/>
                      </a:cubicBezTo>
                      <a:close/>
                      <a:moveTo>
                        <a:pt x="4011" y="28205"/>
                      </a:moveTo>
                      <a:cubicBezTo>
                        <a:pt x="4004" y="28220"/>
                        <a:pt x="3992" y="28232"/>
                        <a:pt x="3978" y="28241"/>
                      </a:cubicBezTo>
                      <a:lnTo>
                        <a:pt x="3978" y="28241"/>
                      </a:lnTo>
                      <a:cubicBezTo>
                        <a:pt x="3990" y="28230"/>
                        <a:pt x="4001" y="28218"/>
                        <a:pt x="4011" y="28205"/>
                      </a:cubicBezTo>
                      <a:close/>
                      <a:moveTo>
                        <a:pt x="42740" y="28255"/>
                      </a:moveTo>
                      <a:cubicBezTo>
                        <a:pt x="42673" y="28321"/>
                        <a:pt x="42740" y="28421"/>
                        <a:pt x="42806" y="28421"/>
                      </a:cubicBezTo>
                      <a:cubicBezTo>
                        <a:pt x="42740" y="28421"/>
                        <a:pt x="42707" y="28388"/>
                        <a:pt x="42707" y="28321"/>
                      </a:cubicBezTo>
                      <a:cubicBezTo>
                        <a:pt x="42707" y="28288"/>
                        <a:pt x="42707" y="28255"/>
                        <a:pt x="42740" y="28255"/>
                      </a:cubicBezTo>
                      <a:close/>
                      <a:moveTo>
                        <a:pt x="29380" y="29584"/>
                      </a:moveTo>
                      <a:cubicBezTo>
                        <a:pt x="29446" y="29584"/>
                        <a:pt x="29513" y="29617"/>
                        <a:pt x="29546" y="29684"/>
                      </a:cubicBezTo>
                      <a:lnTo>
                        <a:pt x="29546" y="29717"/>
                      </a:lnTo>
                      <a:cubicBezTo>
                        <a:pt x="29546" y="29717"/>
                        <a:pt x="29546" y="29750"/>
                        <a:pt x="29513" y="29750"/>
                      </a:cubicBezTo>
                      <a:cubicBezTo>
                        <a:pt x="29579" y="29651"/>
                        <a:pt x="29446" y="29617"/>
                        <a:pt x="29380" y="29584"/>
                      </a:cubicBezTo>
                      <a:close/>
                      <a:moveTo>
                        <a:pt x="27485" y="29684"/>
                      </a:moveTo>
                      <a:cubicBezTo>
                        <a:pt x="27419" y="29783"/>
                        <a:pt x="27319" y="29817"/>
                        <a:pt x="27219" y="29850"/>
                      </a:cubicBezTo>
                      <a:cubicBezTo>
                        <a:pt x="27319" y="29817"/>
                        <a:pt x="27419" y="29750"/>
                        <a:pt x="27452" y="29684"/>
                      </a:cubicBezTo>
                      <a:close/>
                      <a:moveTo>
                        <a:pt x="28349" y="31877"/>
                      </a:moveTo>
                      <a:cubicBezTo>
                        <a:pt x="28349" y="31977"/>
                        <a:pt x="28416" y="32110"/>
                        <a:pt x="28482" y="32210"/>
                      </a:cubicBezTo>
                      <a:cubicBezTo>
                        <a:pt x="28383" y="32077"/>
                        <a:pt x="28316" y="31977"/>
                        <a:pt x="28349" y="31877"/>
                      </a:cubicBezTo>
                      <a:close/>
                      <a:moveTo>
                        <a:pt x="9107" y="33207"/>
                      </a:moveTo>
                      <a:cubicBezTo>
                        <a:pt x="9107" y="33207"/>
                        <a:pt x="9107" y="33207"/>
                        <a:pt x="9073" y="33240"/>
                      </a:cubicBezTo>
                      <a:cubicBezTo>
                        <a:pt x="9040" y="33240"/>
                        <a:pt x="9073" y="33207"/>
                        <a:pt x="9107" y="33207"/>
                      </a:cubicBezTo>
                      <a:close/>
                      <a:moveTo>
                        <a:pt x="40846" y="33971"/>
                      </a:moveTo>
                      <a:cubicBezTo>
                        <a:pt x="40818" y="33999"/>
                        <a:pt x="40766" y="34051"/>
                        <a:pt x="40710" y="34086"/>
                      </a:cubicBezTo>
                      <a:lnTo>
                        <a:pt x="40710" y="34086"/>
                      </a:lnTo>
                      <a:cubicBezTo>
                        <a:pt x="40744" y="34039"/>
                        <a:pt x="40795" y="34005"/>
                        <a:pt x="40846" y="33971"/>
                      </a:cubicBezTo>
                      <a:close/>
                      <a:moveTo>
                        <a:pt x="40679" y="34153"/>
                      </a:moveTo>
                      <a:lnTo>
                        <a:pt x="40679" y="34270"/>
                      </a:lnTo>
                      <a:cubicBezTo>
                        <a:pt x="40670" y="34224"/>
                        <a:pt x="40671" y="34186"/>
                        <a:pt x="40679" y="34153"/>
                      </a:cubicBezTo>
                      <a:close/>
                      <a:moveTo>
                        <a:pt x="31210" y="34325"/>
                      </a:moveTo>
                      <a:cubicBezTo>
                        <a:pt x="31283" y="34325"/>
                        <a:pt x="31325" y="34473"/>
                        <a:pt x="31286" y="34473"/>
                      </a:cubicBezTo>
                      <a:cubicBezTo>
                        <a:pt x="31284" y="34473"/>
                        <a:pt x="31283" y="34473"/>
                        <a:pt x="31281" y="34472"/>
                      </a:cubicBezTo>
                      <a:lnTo>
                        <a:pt x="31281" y="34472"/>
                      </a:lnTo>
                      <a:cubicBezTo>
                        <a:pt x="31293" y="34423"/>
                        <a:pt x="31249" y="34330"/>
                        <a:pt x="31204" y="34325"/>
                      </a:cubicBezTo>
                      <a:lnTo>
                        <a:pt x="31204" y="34325"/>
                      </a:lnTo>
                      <a:cubicBezTo>
                        <a:pt x="31206" y="34325"/>
                        <a:pt x="31208" y="34325"/>
                        <a:pt x="31210" y="34325"/>
                      </a:cubicBezTo>
                      <a:close/>
                      <a:moveTo>
                        <a:pt x="20639" y="34270"/>
                      </a:moveTo>
                      <a:lnTo>
                        <a:pt x="20639" y="34270"/>
                      </a:lnTo>
                      <a:cubicBezTo>
                        <a:pt x="20805" y="34270"/>
                        <a:pt x="20672" y="34436"/>
                        <a:pt x="20672" y="34536"/>
                      </a:cubicBezTo>
                      <a:lnTo>
                        <a:pt x="20639" y="34536"/>
                      </a:lnTo>
                      <a:cubicBezTo>
                        <a:pt x="20639" y="34436"/>
                        <a:pt x="20805" y="34270"/>
                        <a:pt x="20639" y="34270"/>
                      </a:cubicBezTo>
                      <a:close/>
                      <a:moveTo>
                        <a:pt x="13666" y="36498"/>
                      </a:moveTo>
                      <a:cubicBezTo>
                        <a:pt x="13667" y="36564"/>
                        <a:pt x="13584" y="36568"/>
                        <a:pt x="13527" y="36597"/>
                      </a:cubicBezTo>
                      <a:cubicBezTo>
                        <a:pt x="13584" y="36539"/>
                        <a:pt x="13666" y="36556"/>
                        <a:pt x="13666" y="36498"/>
                      </a:cubicBezTo>
                      <a:close/>
                      <a:moveTo>
                        <a:pt x="13497" y="36749"/>
                      </a:moveTo>
                      <a:cubicBezTo>
                        <a:pt x="13515" y="36763"/>
                        <a:pt x="13527" y="36788"/>
                        <a:pt x="13527" y="36829"/>
                      </a:cubicBezTo>
                      <a:cubicBezTo>
                        <a:pt x="13527" y="36803"/>
                        <a:pt x="13505" y="36776"/>
                        <a:pt x="13497" y="36749"/>
                      </a:cubicBezTo>
                      <a:close/>
                      <a:moveTo>
                        <a:pt x="15089" y="36862"/>
                      </a:moveTo>
                      <a:cubicBezTo>
                        <a:pt x="15113" y="36899"/>
                        <a:pt x="15131" y="36941"/>
                        <a:pt x="15145" y="36984"/>
                      </a:cubicBezTo>
                      <a:lnTo>
                        <a:pt x="15145" y="36984"/>
                      </a:lnTo>
                      <a:cubicBezTo>
                        <a:pt x="15128" y="36944"/>
                        <a:pt x="15109" y="36903"/>
                        <a:pt x="15089" y="36862"/>
                      </a:cubicBezTo>
                      <a:close/>
                      <a:moveTo>
                        <a:pt x="15247" y="37353"/>
                      </a:moveTo>
                      <a:cubicBezTo>
                        <a:pt x="15260" y="37380"/>
                        <a:pt x="15276" y="37406"/>
                        <a:pt x="15296" y="37428"/>
                      </a:cubicBezTo>
                      <a:lnTo>
                        <a:pt x="15296" y="37428"/>
                      </a:lnTo>
                      <a:cubicBezTo>
                        <a:pt x="15293" y="37428"/>
                        <a:pt x="15291" y="37427"/>
                        <a:pt x="15288" y="37427"/>
                      </a:cubicBezTo>
                      <a:cubicBezTo>
                        <a:pt x="15288" y="37461"/>
                        <a:pt x="15255" y="37461"/>
                        <a:pt x="15255" y="37494"/>
                      </a:cubicBezTo>
                      <a:cubicBezTo>
                        <a:pt x="15255" y="37446"/>
                        <a:pt x="15252" y="37399"/>
                        <a:pt x="15247" y="37353"/>
                      </a:cubicBezTo>
                      <a:close/>
                      <a:moveTo>
                        <a:pt x="37024" y="37461"/>
                      </a:moveTo>
                      <a:lnTo>
                        <a:pt x="37024" y="37461"/>
                      </a:lnTo>
                      <a:cubicBezTo>
                        <a:pt x="36922" y="37537"/>
                        <a:pt x="36820" y="37613"/>
                        <a:pt x="36704" y="37659"/>
                      </a:cubicBezTo>
                      <a:lnTo>
                        <a:pt x="36704" y="37659"/>
                      </a:lnTo>
                      <a:cubicBezTo>
                        <a:pt x="36806" y="37589"/>
                        <a:pt x="36913" y="37522"/>
                        <a:pt x="37024" y="37461"/>
                      </a:cubicBezTo>
                      <a:close/>
                      <a:moveTo>
                        <a:pt x="36508" y="37806"/>
                      </a:moveTo>
                      <a:lnTo>
                        <a:pt x="36508" y="37806"/>
                      </a:lnTo>
                      <a:cubicBezTo>
                        <a:pt x="36390" y="37959"/>
                        <a:pt x="36308" y="38032"/>
                        <a:pt x="36226" y="38059"/>
                      </a:cubicBezTo>
                      <a:cubicBezTo>
                        <a:pt x="36315" y="37970"/>
                        <a:pt x="36409" y="37885"/>
                        <a:pt x="36508" y="37806"/>
                      </a:cubicBezTo>
                      <a:close/>
                      <a:moveTo>
                        <a:pt x="22207" y="38185"/>
                      </a:moveTo>
                      <a:cubicBezTo>
                        <a:pt x="22229" y="38185"/>
                        <a:pt x="22250" y="38188"/>
                        <a:pt x="22269" y="38192"/>
                      </a:cubicBezTo>
                      <a:lnTo>
                        <a:pt x="22135" y="38192"/>
                      </a:lnTo>
                      <a:cubicBezTo>
                        <a:pt x="22161" y="38187"/>
                        <a:pt x="22185" y="38185"/>
                        <a:pt x="22207" y="38185"/>
                      </a:cubicBezTo>
                      <a:close/>
                      <a:moveTo>
                        <a:pt x="18809" y="38329"/>
                      </a:moveTo>
                      <a:cubicBezTo>
                        <a:pt x="18812" y="38329"/>
                        <a:pt x="18814" y="38329"/>
                        <a:pt x="18817" y="38329"/>
                      </a:cubicBezTo>
                      <a:lnTo>
                        <a:pt x="18817" y="38329"/>
                      </a:lnTo>
                      <a:lnTo>
                        <a:pt x="18612" y="38391"/>
                      </a:lnTo>
                      <a:cubicBezTo>
                        <a:pt x="18699" y="38348"/>
                        <a:pt x="18760" y="38329"/>
                        <a:pt x="18809" y="38329"/>
                      </a:cubicBezTo>
                      <a:close/>
                      <a:moveTo>
                        <a:pt x="22430" y="38301"/>
                      </a:moveTo>
                      <a:cubicBezTo>
                        <a:pt x="22453" y="38328"/>
                        <a:pt x="22476" y="38358"/>
                        <a:pt x="22500" y="38391"/>
                      </a:cubicBezTo>
                      <a:cubicBezTo>
                        <a:pt x="22470" y="38361"/>
                        <a:pt x="22447" y="38331"/>
                        <a:pt x="22430" y="38301"/>
                      </a:cubicBezTo>
                      <a:close/>
                      <a:moveTo>
                        <a:pt x="18969" y="38429"/>
                      </a:moveTo>
                      <a:cubicBezTo>
                        <a:pt x="19012" y="38483"/>
                        <a:pt x="19061" y="38553"/>
                        <a:pt x="19143" y="38624"/>
                      </a:cubicBezTo>
                      <a:cubicBezTo>
                        <a:pt x="19057" y="38581"/>
                        <a:pt x="18999" y="38510"/>
                        <a:pt x="18969" y="38429"/>
                      </a:cubicBezTo>
                      <a:close/>
                      <a:moveTo>
                        <a:pt x="23535" y="39076"/>
                      </a:moveTo>
                      <a:lnTo>
                        <a:pt x="23497" y="39089"/>
                      </a:lnTo>
                      <a:cubicBezTo>
                        <a:pt x="23511" y="39082"/>
                        <a:pt x="23524" y="39078"/>
                        <a:pt x="23535" y="39076"/>
                      </a:cubicBezTo>
                      <a:close/>
                      <a:moveTo>
                        <a:pt x="28648" y="39056"/>
                      </a:moveTo>
                      <a:cubicBezTo>
                        <a:pt x="28678" y="39056"/>
                        <a:pt x="28708" y="39083"/>
                        <a:pt x="28738" y="39137"/>
                      </a:cubicBezTo>
                      <a:lnTo>
                        <a:pt x="28738" y="39137"/>
                      </a:lnTo>
                      <a:cubicBezTo>
                        <a:pt x="28697" y="39116"/>
                        <a:pt x="28664" y="39088"/>
                        <a:pt x="28648" y="39056"/>
                      </a:cubicBezTo>
                      <a:close/>
                      <a:moveTo>
                        <a:pt x="29045" y="39125"/>
                      </a:moveTo>
                      <a:lnTo>
                        <a:pt x="29045" y="39125"/>
                      </a:lnTo>
                      <a:cubicBezTo>
                        <a:pt x="29012" y="39161"/>
                        <a:pt x="28960" y="39177"/>
                        <a:pt x="28903" y="39177"/>
                      </a:cubicBezTo>
                      <a:cubicBezTo>
                        <a:pt x="28859" y="39177"/>
                        <a:pt x="28812" y="39167"/>
                        <a:pt x="28771" y="39151"/>
                      </a:cubicBezTo>
                      <a:lnTo>
                        <a:pt x="28771" y="39151"/>
                      </a:lnTo>
                      <a:cubicBezTo>
                        <a:pt x="28787" y="39149"/>
                        <a:pt x="28805" y="39148"/>
                        <a:pt x="28822" y="39148"/>
                      </a:cubicBezTo>
                      <a:cubicBezTo>
                        <a:pt x="28862" y="39148"/>
                        <a:pt x="28903" y="39152"/>
                        <a:pt x="28940" y="39152"/>
                      </a:cubicBezTo>
                      <a:cubicBezTo>
                        <a:pt x="28982" y="39152"/>
                        <a:pt x="29020" y="39147"/>
                        <a:pt x="29045" y="39125"/>
                      </a:cubicBezTo>
                      <a:close/>
                      <a:moveTo>
                        <a:pt x="25998" y="39161"/>
                      </a:moveTo>
                      <a:lnTo>
                        <a:pt x="25998" y="39161"/>
                      </a:lnTo>
                      <a:cubicBezTo>
                        <a:pt x="25896" y="39176"/>
                        <a:pt x="25793" y="39189"/>
                        <a:pt x="25691" y="39189"/>
                      </a:cubicBezTo>
                      <a:cubicBezTo>
                        <a:pt x="25800" y="39180"/>
                        <a:pt x="25902" y="39168"/>
                        <a:pt x="25998" y="39161"/>
                      </a:cubicBezTo>
                      <a:close/>
                      <a:moveTo>
                        <a:pt x="23629" y="39140"/>
                      </a:moveTo>
                      <a:lnTo>
                        <a:pt x="23629" y="39140"/>
                      </a:lnTo>
                      <a:cubicBezTo>
                        <a:pt x="23645" y="39165"/>
                        <a:pt x="23660" y="39194"/>
                        <a:pt x="23678" y="39216"/>
                      </a:cubicBezTo>
                      <a:lnTo>
                        <a:pt x="23678" y="39216"/>
                      </a:lnTo>
                      <a:cubicBezTo>
                        <a:pt x="23659" y="39196"/>
                        <a:pt x="23643" y="39170"/>
                        <a:pt x="23629" y="39140"/>
                      </a:cubicBezTo>
                      <a:close/>
                      <a:moveTo>
                        <a:pt x="29081" y="39255"/>
                      </a:moveTo>
                      <a:cubicBezTo>
                        <a:pt x="28975" y="39255"/>
                        <a:pt x="28875" y="39255"/>
                        <a:pt x="28777" y="39258"/>
                      </a:cubicBezTo>
                      <a:lnTo>
                        <a:pt x="28777" y="39258"/>
                      </a:lnTo>
                      <a:lnTo>
                        <a:pt x="28815" y="39255"/>
                      </a:lnTo>
                      <a:close/>
                      <a:moveTo>
                        <a:pt x="26407" y="39196"/>
                      </a:moveTo>
                      <a:cubicBezTo>
                        <a:pt x="26493" y="39226"/>
                        <a:pt x="26575" y="39276"/>
                        <a:pt x="26654" y="39355"/>
                      </a:cubicBezTo>
                      <a:cubicBezTo>
                        <a:pt x="26541" y="39327"/>
                        <a:pt x="26451" y="39274"/>
                        <a:pt x="26407" y="39196"/>
                      </a:cubicBezTo>
                      <a:close/>
                      <a:moveTo>
                        <a:pt x="24527" y="39521"/>
                      </a:moveTo>
                      <a:cubicBezTo>
                        <a:pt x="24494" y="39721"/>
                        <a:pt x="24428" y="39721"/>
                        <a:pt x="24328" y="39721"/>
                      </a:cubicBezTo>
                      <a:cubicBezTo>
                        <a:pt x="24428" y="39721"/>
                        <a:pt x="24494" y="39687"/>
                        <a:pt x="24527" y="39521"/>
                      </a:cubicBezTo>
                      <a:close/>
                      <a:moveTo>
                        <a:pt x="21669" y="39852"/>
                      </a:moveTo>
                      <a:cubicBezTo>
                        <a:pt x="21685" y="39930"/>
                        <a:pt x="21727" y="39999"/>
                        <a:pt x="21783" y="40043"/>
                      </a:cubicBezTo>
                      <a:lnTo>
                        <a:pt x="21783" y="40043"/>
                      </a:lnTo>
                      <a:lnTo>
                        <a:pt x="21669" y="39986"/>
                      </a:lnTo>
                      <a:lnTo>
                        <a:pt x="21669" y="39852"/>
                      </a:lnTo>
                      <a:close/>
                      <a:moveTo>
                        <a:pt x="19298" y="1"/>
                      </a:moveTo>
                      <a:cubicBezTo>
                        <a:pt x="17308" y="1"/>
                        <a:pt x="14841" y="927"/>
                        <a:pt x="13228" y="1966"/>
                      </a:cubicBezTo>
                      <a:cubicBezTo>
                        <a:pt x="14158" y="1734"/>
                        <a:pt x="14923" y="1202"/>
                        <a:pt x="15787" y="1036"/>
                      </a:cubicBezTo>
                      <a:lnTo>
                        <a:pt x="15787" y="1036"/>
                      </a:lnTo>
                      <a:cubicBezTo>
                        <a:pt x="16451" y="1567"/>
                        <a:pt x="12762" y="2697"/>
                        <a:pt x="12596" y="3229"/>
                      </a:cubicBezTo>
                      <a:cubicBezTo>
                        <a:pt x="11566" y="4392"/>
                        <a:pt x="5850" y="8513"/>
                        <a:pt x="7977" y="8879"/>
                      </a:cubicBezTo>
                      <a:cubicBezTo>
                        <a:pt x="6946" y="10175"/>
                        <a:pt x="6082" y="11604"/>
                        <a:pt x="5451" y="13133"/>
                      </a:cubicBezTo>
                      <a:cubicBezTo>
                        <a:pt x="5204" y="13573"/>
                        <a:pt x="4411" y="13899"/>
                        <a:pt x="4388" y="14468"/>
                      </a:cubicBezTo>
                      <a:lnTo>
                        <a:pt x="4388" y="14468"/>
                      </a:lnTo>
                      <a:cubicBezTo>
                        <a:pt x="4381" y="14424"/>
                        <a:pt x="4379" y="14377"/>
                        <a:pt x="4387" y="14329"/>
                      </a:cubicBezTo>
                      <a:lnTo>
                        <a:pt x="4387" y="14329"/>
                      </a:lnTo>
                      <a:cubicBezTo>
                        <a:pt x="4316" y="14401"/>
                        <a:pt x="4261" y="14611"/>
                        <a:pt x="4199" y="14611"/>
                      </a:cubicBezTo>
                      <a:cubicBezTo>
                        <a:pt x="4175" y="14611"/>
                        <a:pt x="4149" y="14579"/>
                        <a:pt x="4121" y="14496"/>
                      </a:cubicBezTo>
                      <a:cubicBezTo>
                        <a:pt x="3951" y="14347"/>
                        <a:pt x="3828" y="14287"/>
                        <a:pt x="3734" y="14287"/>
                      </a:cubicBezTo>
                      <a:cubicBezTo>
                        <a:pt x="3390" y="14287"/>
                        <a:pt x="3450" y="15096"/>
                        <a:pt x="3058" y="15227"/>
                      </a:cubicBezTo>
                      <a:cubicBezTo>
                        <a:pt x="3031" y="15238"/>
                        <a:pt x="3000" y="15241"/>
                        <a:pt x="2967" y="15241"/>
                      </a:cubicBezTo>
                      <a:cubicBezTo>
                        <a:pt x="2893" y="15241"/>
                        <a:pt x="2808" y="15222"/>
                        <a:pt x="2730" y="15222"/>
                      </a:cubicBezTo>
                      <a:cubicBezTo>
                        <a:pt x="2630" y="15222"/>
                        <a:pt x="2540" y="15253"/>
                        <a:pt x="2493" y="15393"/>
                      </a:cubicBezTo>
                      <a:cubicBezTo>
                        <a:pt x="1795" y="15725"/>
                        <a:pt x="1197" y="17088"/>
                        <a:pt x="1130" y="17753"/>
                      </a:cubicBezTo>
                      <a:cubicBezTo>
                        <a:pt x="1496" y="18384"/>
                        <a:pt x="133" y="19082"/>
                        <a:pt x="831" y="19248"/>
                      </a:cubicBezTo>
                      <a:cubicBezTo>
                        <a:pt x="931" y="19713"/>
                        <a:pt x="864" y="20179"/>
                        <a:pt x="732" y="20611"/>
                      </a:cubicBezTo>
                      <a:cubicBezTo>
                        <a:pt x="1263" y="21143"/>
                        <a:pt x="0" y="20810"/>
                        <a:pt x="1197" y="21973"/>
                      </a:cubicBezTo>
                      <a:cubicBezTo>
                        <a:pt x="1729" y="23934"/>
                        <a:pt x="2194" y="26294"/>
                        <a:pt x="3523" y="28255"/>
                      </a:cubicBezTo>
                      <a:lnTo>
                        <a:pt x="3357" y="28055"/>
                      </a:lnTo>
                      <a:lnTo>
                        <a:pt x="3357" y="28055"/>
                      </a:lnTo>
                      <a:cubicBezTo>
                        <a:pt x="3324" y="28554"/>
                        <a:pt x="3789" y="28753"/>
                        <a:pt x="4055" y="29052"/>
                      </a:cubicBezTo>
                      <a:cubicBezTo>
                        <a:pt x="3922" y="29218"/>
                        <a:pt x="4088" y="29318"/>
                        <a:pt x="4188" y="29318"/>
                      </a:cubicBezTo>
                      <a:cubicBezTo>
                        <a:pt x="4208" y="29325"/>
                        <a:pt x="4223" y="29328"/>
                        <a:pt x="4236" y="29328"/>
                      </a:cubicBezTo>
                      <a:cubicBezTo>
                        <a:pt x="4345" y="29328"/>
                        <a:pt x="4171" y="29086"/>
                        <a:pt x="4321" y="29086"/>
                      </a:cubicBezTo>
                      <a:cubicBezTo>
                        <a:pt x="4753" y="30016"/>
                        <a:pt x="5351" y="30814"/>
                        <a:pt x="6149" y="31445"/>
                      </a:cubicBezTo>
                      <a:cubicBezTo>
                        <a:pt x="6248" y="32110"/>
                        <a:pt x="6847" y="32376"/>
                        <a:pt x="7312" y="32841"/>
                      </a:cubicBezTo>
                      <a:cubicBezTo>
                        <a:pt x="7975" y="33331"/>
                        <a:pt x="8414" y="34598"/>
                        <a:pt x="9278" y="34598"/>
                      </a:cubicBezTo>
                      <a:cubicBezTo>
                        <a:pt x="9410" y="34598"/>
                        <a:pt x="9551" y="34569"/>
                        <a:pt x="9705" y="34503"/>
                      </a:cubicBezTo>
                      <a:cubicBezTo>
                        <a:pt x="9838" y="35001"/>
                        <a:pt x="10403" y="34503"/>
                        <a:pt x="9871" y="35101"/>
                      </a:cubicBezTo>
                      <a:cubicBezTo>
                        <a:pt x="9992" y="35017"/>
                        <a:pt x="10107" y="34988"/>
                        <a:pt x="10220" y="34988"/>
                      </a:cubicBezTo>
                      <a:cubicBezTo>
                        <a:pt x="10480" y="34988"/>
                        <a:pt x="10728" y="35142"/>
                        <a:pt x="10999" y="35142"/>
                      </a:cubicBezTo>
                      <a:cubicBezTo>
                        <a:pt x="11033" y="35142"/>
                        <a:pt x="11066" y="35139"/>
                        <a:pt x="11101" y="35134"/>
                      </a:cubicBezTo>
                      <a:lnTo>
                        <a:pt x="11101" y="35134"/>
                      </a:lnTo>
                      <a:cubicBezTo>
                        <a:pt x="9937" y="35433"/>
                        <a:pt x="12762" y="35965"/>
                        <a:pt x="12762" y="36497"/>
                      </a:cubicBezTo>
                      <a:cubicBezTo>
                        <a:pt x="12829" y="36829"/>
                        <a:pt x="13460" y="36696"/>
                        <a:pt x="13327" y="37029"/>
                      </a:cubicBezTo>
                      <a:cubicBezTo>
                        <a:pt x="13294" y="37128"/>
                        <a:pt x="13494" y="37261"/>
                        <a:pt x="13560" y="37261"/>
                      </a:cubicBezTo>
                      <a:cubicBezTo>
                        <a:pt x="13584" y="37267"/>
                        <a:pt x="13604" y="37270"/>
                        <a:pt x="13620" y="37270"/>
                      </a:cubicBezTo>
                      <a:cubicBezTo>
                        <a:pt x="13761" y="37270"/>
                        <a:pt x="13598" y="37053"/>
                        <a:pt x="13783" y="37053"/>
                      </a:cubicBezTo>
                      <a:cubicBezTo>
                        <a:pt x="13803" y="37053"/>
                        <a:pt x="13829" y="37056"/>
                        <a:pt x="13859" y="37062"/>
                      </a:cubicBezTo>
                      <a:cubicBezTo>
                        <a:pt x="13859" y="37229"/>
                        <a:pt x="13906" y="37303"/>
                        <a:pt x="14019" y="37303"/>
                      </a:cubicBezTo>
                      <a:cubicBezTo>
                        <a:pt x="14040" y="37303"/>
                        <a:pt x="14065" y="37300"/>
                        <a:pt x="14092" y="37294"/>
                      </a:cubicBezTo>
                      <a:cubicBezTo>
                        <a:pt x="14130" y="37485"/>
                        <a:pt x="14179" y="37556"/>
                        <a:pt x="14252" y="37556"/>
                      </a:cubicBezTo>
                      <a:cubicBezTo>
                        <a:pt x="14306" y="37556"/>
                        <a:pt x="14373" y="37517"/>
                        <a:pt x="14457" y="37461"/>
                      </a:cubicBezTo>
                      <a:cubicBezTo>
                        <a:pt x="14657" y="38358"/>
                        <a:pt x="15554" y="37992"/>
                        <a:pt x="16053" y="38591"/>
                      </a:cubicBezTo>
                      <a:cubicBezTo>
                        <a:pt x="17016" y="39654"/>
                        <a:pt x="18878" y="39654"/>
                        <a:pt x="20340" y="40219"/>
                      </a:cubicBezTo>
                      <a:cubicBezTo>
                        <a:pt x="20732" y="40271"/>
                        <a:pt x="21001" y="40468"/>
                        <a:pt x="21325" y="40468"/>
                      </a:cubicBezTo>
                      <a:cubicBezTo>
                        <a:pt x="21413" y="40468"/>
                        <a:pt x="21504" y="40454"/>
                        <a:pt x="21603" y="40418"/>
                      </a:cubicBezTo>
                      <a:cubicBezTo>
                        <a:pt x="22064" y="40580"/>
                        <a:pt x="22557" y="40645"/>
                        <a:pt x="23064" y="40645"/>
                      </a:cubicBezTo>
                      <a:cubicBezTo>
                        <a:pt x="24019" y="40645"/>
                        <a:pt x="25023" y="40413"/>
                        <a:pt x="25956" y="40153"/>
                      </a:cubicBezTo>
                      <a:lnTo>
                        <a:pt x="25956" y="40153"/>
                      </a:lnTo>
                      <a:cubicBezTo>
                        <a:pt x="26355" y="40252"/>
                        <a:pt x="25890" y="40319"/>
                        <a:pt x="25923" y="40485"/>
                      </a:cubicBezTo>
                      <a:cubicBezTo>
                        <a:pt x="25999" y="40517"/>
                        <a:pt x="26141" y="40539"/>
                        <a:pt x="26289" y="40539"/>
                      </a:cubicBezTo>
                      <a:cubicBezTo>
                        <a:pt x="26598" y="40539"/>
                        <a:pt x="26934" y="40444"/>
                        <a:pt x="26754" y="40153"/>
                      </a:cubicBezTo>
                      <a:lnTo>
                        <a:pt x="26754" y="40153"/>
                      </a:lnTo>
                      <a:cubicBezTo>
                        <a:pt x="26912" y="40378"/>
                        <a:pt x="27178" y="40512"/>
                        <a:pt x="27446" y="40512"/>
                      </a:cubicBezTo>
                      <a:cubicBezTo>
                        <a:pt x="27573" y="40512"/>
                        <a:pt x="27700" y="40482"/>
                        <a:pt x="27818" y="40418"/>
                      </a:cubicBezTo>
                      <a:cubicBezTo>
                        <a:pt x="26355" y="39787"/>
                        <a:pt x="29313" y="39721"/>
                        <a:pt x="30044" y="39521"/>
                      </a:cubicBezTo>
                      <a:cubicBezTo>
                        <a:pt x="30217" y="39636"/>
                        <a:pt x="30374" y="39683"/>
                        <a:pt x="30520" y="39683"/>
                      </a:cubicBezTo>
                      <a:cubicBezTo>
                        <a:pt x="30826" y="39683"/>
                        <a:pt x="31085" y="39479"/>
                        <a:pt x="31339" y="39271"/>
                      </a:cubicBezTo>
                      <a:lnTo>
                        <a:pt x="31339" y="39271"/>
                      </a:lnTo>
                      <a:cubicBezTo>
                        <a:pt x="31277" y="39339"/>
                        <a:pt x="31222" y="39412"/>
                        <a:pt x="31174" y="39488"/>
                      </a:cubicBezTo>
                      <a:cubicBezTo>
                        <a:pt x="34465" y="38159"/>
                        <a:pt x="38619" y="38657"/>
                        <a:pt x="40812" y="35467"/>
                      </a:cubicBezTo>
                      <a:cubicBezTo>
                        <a:pt x="41211" y="35267"/>
                        <a:pt x="41809" y="35201"/>
                        <a:pt x="41710" y="34569"/>
                      </a:cubicBezTo>
                      <a:cubicBezTo>
                        <a:pt x="42108" y="34370"/>
                        <a:pt x="42241" y="33572"/>
                        <a:pt x="42474" y="33140"/>
                      </a:cubicBezTo>
                      <a:cubicBezTo>
                        <a:pt x="42474" y="33173"/>
                        <a:pt x="42474" y="33173"/>
                        <a:pt x="42474" y="33207"/>
                      </a:cubicBezTo>
                      <a:cubicBezTo>
                        <a:pt x="43105" y="32110"/>
                        <a:pt x="43637" y="30947"/>
                        <a:pt x="44136" y="29783"/>
                      </a:cubicBezTo>
                      <a:cubicBezTo>
                        <a:pt x="46329" y="25962"/>
                        <a:pt x="46562" y="21442"/>
                        <a:pt x="46362" y="17121"/>
                      </a:cubicBezTo>
                      <a:cubicBezTo>
                        <a:pt x="46396" y="10740"/>
                        <a:pt x="40812" y="6353"/>
                        <a:pt x="36027" y="3096"/>
                      </a:cubicBezTo>
                      <a:lnTo>
                        <a:pt x="36159" y="3096"/>
                      </a:lnTo>
                      <a:cubicBezTo>
                        <a:pt x="31806" y="404"/>
                        <a:pt x="25092" y="205"/>
                        <a:pt x="20506" y="138"/>
                      </a:cubicBezTo>
                      <a:cubicBezTo>
                        <a:pt x="20135" y="44"/>
                        <a:pt x="19728" y="1"/>
                        <a:pt x="19298"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
                <p:cNvSpPr/>
                <p:nvPr/>
              </p:nvSpPr>
              <p:spPr>
                <a:xfrm>
                  <a:off x="4503750" y="5042225"/>
                  <a:ext cx="5850" cy="4200"/>
                </a:xfrm>
                <a:custGeom>
                  <a:avLst/>
                  <a:gdLst/>
                  <a:ahLst/>
                  <a:cxnLst/>
                  <a:rect l="l" t="t" r="r" b="b"/>
                  <a:pathLst>
                    <a:path w="234" h="168" extrusionOk="0">
                      <a:moveTo>
                        <a:pt x="134" y="1"/>
                      </a:moveTo>
                      <a:cubicBezTo>
                        <a:pt x="1" y="1"/>
                        <a:pt x="34" y="134"/>
                        <a:pt x="134" y="167"/>
                      </a:cubicBezTo>
                      <a:cubicBezTo>
                        <a:pt x="233" y="101"/>
                        <a:pt x="233" y="34"/>
                        <a:pt x="134"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
                <p:cNvSpPr/>
                <p:nvPr/>
              </p:nvSpPr>
              <p:spPr>
                <a:xfrm>
                  <a:off x="4443825" y="4392550"/>
                  <a:ext cx="23275" cy="23850"/>
                </a:xfrm>
                <a:custGeom>
                  <a:avLst/>
                  <a:gdLst/>
                  <a:ahLst/>
                  <a:cxnLst/>
                  <a:rect l="l" t="t" r="r" b="b"/>
                  <a:pathLst>
                    <a:path w="931" h="954" extrusionOk="0">
                      <a:moveTo>
                        <a:pt x="738" y="0"/>
                      </a:moveTo>
                      <a:cubicBezTo>
                        <a:pt x="708" y="0"/>
                        <a:pt x="665" y="10"/>
                        <a:pt x="603" y="32"/>
                      </a:cubicBezTo>
                      <a:cubicBezTo>
                        <a:pt x="302" y="379"/>
                        <a:pt x="1" y="953"/>
                        <a:pt x="139" y="953"/>
                      </a:cubicBezTo>
                      <a:cubicBezTo>
                        <a:pt x="199" y="953"/>
                        <a:pt x="342" y="845"/>
                        <a:pt x="603" y="564"/>
                      </a:cubicBezTo>
                      <a:cubicBezTo>
                        <a:pt x="517" y="419"/>
                        <a:pt x="930" y="0"/>
                        <a:pt x="738"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
                <p:cNvSpPr/>
                <p:nvPr/>
              </p:nvSpPr>
              <p:spPr>
                <a:xfrm>
                  <a:off x="4443100" y="4420750"/>
                  <a:ext cx="7500" cy="8325"/>
                </a:xfrm>
                <a:custGeom>
                  <a:avLst/>
                  <a:gdLst/>
                  <a:ahLst/>
                  <a:cxnLst/>
                  <a:rect l="l" t="t" r="r" b="b"/>
                  <a:pathLst>
                    <a:path w="300" h="333" extrusionOk="0">
                      <a:moveTo>
                        <a:pt x="267" y="1"/>
                      </a:moveTo>
                      <a:lnTo>
                        <a:pt x="267" y="1"/>
                      </a:lnTo>
                      <a:cubicBezTo>
                        <a:pt x="100" y="34"/>
                        <a:pt x="34" y="100"/>
                        <a:pt x="1" y="333"/>
                      </a:cubicBezTo>
                      <a:cubicBezTo>
                        <a:pt x="167" y="233"/>
                        <a:pt x="300" y="200"/>
                        <a:pt x="267"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
                <p:cNvSpPr/>
                <p:nvPr/>
              </p:nvSpPr>
              <p:spPr>
                <a:xfrm>
                  <a:off x="4422325" y="4458150"/>
                  <a:ext cx="6725" cy="4700"/>
                </a:xfrm>
                <a:custGeom>
                  <a:avLst/>
                  <a:gdLst/>
                  <a:ahLst/>
                  <a:cxnLst/>
                  <a:rect l="l" t="t" r="r" b="b"/>
                  <a:pathLst>
                    <a:path w="269" h="188" extrusionOk="0">
                      <a:moveTo>
                        <a:pt x="101" y="0"/>
                      </a:moveTo>
                      <a:lnTo>
                        <a:pt x="101" y="0"/>
                      </a:lnTo>
                      <a:cubicBezTo>
                        <a:pt x="67" y="33"/>
                        <a:pt x="1" y="67"/>
                        <a:pt x="1" y="100"/>
                      </a:cubicBezTo>
                      <a:cubicBezTo>
                        <a:pt x="1" y="164"/>
                        <a:pt x="26" y="188"/>
                        <a:pt x="58" y="188"/>
                      </a:cubicBezTo>
                      <a:cubicBezTo>
                        <a:pt x="141" y="188"/>
                        <a:pt x="269" y="24"/>
                        <a:pt x="101"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
                <p:cNvSpPr/>
                <p:nvPr/>
              </p:nvSpPr>
              <p:spPr>
                <a:xfrm>
                  <a:off x="4400725" y="4479950"/>
                  <a:ext cx="5350" cy="3625"/>
                </a:xfrm>
                <a:custGeom>
                  <a:avLst/>
                  <a:gdLst/>
                  <a:ahLst/>
                  <a:cxnLst/>
                  <a:rect l="l" t="t" r="r" b="b"/>
                  <a:pathLst>
                    <a:path w="214" h="145" extrusionOk="0">
                      <a:moveTo>
                        <a:pt x="172" y="1"/>
                      </a:moveTo>
                      <a:cubicBezTo>
                        <a:pt x="131" y="1"/>
                        <a:pt x="60" y="52"/>
                        <a:pt x="1" y="92"/>
                      </a:cubicBezTo>
                      <a:cubicBezTo>
                        <a:pt x="27" y="131"/>
                        <a:pt x="53" y="145"/>
                        <a:pt x="79" y="145"/>
                      </a:cubicBezTo>
                      <a:cubicBezTo>
                        <a:pt x="119" y="145"/>
                        <a:pt x="160" y="112"/>
                        <a:pt x="200" y="92"/>
                      </a:cubicBezTo>
                      <a:cubicBezTo>
                        <a:pt x="214" y="25"/>
                        <a:pt x="200" y="1"/>
                        <a:pt x="172"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
                <p:cNvSpPr/>
                <p:nvPr/>
              </p:nvSpPr>
              <p:spPr>
                <a:xfrm>
                  <a:off x="4619250" y="4286150"/>
                  <a:ext cx="9150" cy="10000"/>
                </a:xfrm>
                <a:custGeom>
                  <a:avLst/>
                  <a:gdLst/>
                  <a:ahLst/>
                  <a:cxnLst/>
                  <a:rect l="l" t="t" r="r" b="b"/>
                  <a:pathLst>
                    <a:path w="366" h="400" extrusionOk="0">
                      <a:moveTo>
                        <a:pt x="366" y="1"/>
                      </a:moveTo>
                      <a:lnTo>
                        <a:pt x="366" y="1"/>
                      </a:lnTo>
                      <a:cubicBezTo>
                        <a:pt x="167" y="67"/>
                        <a:pt x="34" y="134"/>
                        <a:pt x="0" y="399"/>
                      </a:cubicBezTo>
                      <a:cubicBezTo>
                        <a:pt x="266" y="333"/>
                        <a:pt x="366" y="233"/>
                        <a:pt x="366"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2" name="Google Shape;482;p4"/>
              <p:cNvGrpSpPr/>
              <p:nvPr/>
            </p:nvGrpSpPr>
            <p:grpSpPr>
              <a:xfrm rot="10800000">
                <a:off x="2292009" y="1870425"/>
                <a:ext cx="846032" cy="738538"/>
                <a:chOff x="4286075" y="4175525"/>
                <a:chExt cx="1164050" cy="1016150"/>
              </a:xfrm>
            </p:grpSpPr>
            <p:sp>
              <p:nvSpPr>
                <p:cNvPr id="483" name="Google Shape;483;p4"/>
                <p:cNvSpPr/>
                <p:nvPr/>
              </p:nvSpPr>
              <p:spPr>
                <a:xfrm>
                  <a:off x="4286075" y="4175525"/>
                  <a:ext cx="1164050" cy="1016150"/>
                </a:xfrm>
                <a:custGeom>
                  <a:avLst/>
                  <a:gdLst/>
                  <a:ahLst/>
                  <a:cxnLst/>
                  <a:rect l="l" t="t" r="r" b="b"/>
                  <a:pathLst>
                    <a:path w="46562" h="40646" extrusionOk="0">
                      <a:moveTo>
                        <a:pt x="18080" y="637"/>
                      </a:moveTo>
                      <a:cubicBezTo>
                        <a:pt x="18031" y="686"/>
                        <a:pt x="17965" y="716"/>
                        <a:pt x="17893" y="729"/>
                      </a:cubicBezTo>
                      <a:lnTo>
                        <a:pt x="17893" y="729"/>
                      </a:lnTo>
                      <a:cubicBezTo>
                        <a:pt x="17956" y="693"/>
                        <a:pt x="18022" y="659"/>
                        <a:pt x="18080" y="637"/>
                      </a:cubicBezTo>
                      <a:close/>
                      <a:moveTo>
                        <a:pt x="19609" y="836"/>
                      </a:moveTo>
                      <a:cubicBezTo>
                        <a:pt x="19716" y="836"/>
                        <a:pt x="19815" y="866"/>
                        <a:pt x="19912" y="906"/>
                      </a:cubicBezTo>
                      <a:lnTo>
                        <a:pt x="19912" y="906"/>
                      </a:lnTo>
                      <a:cubicBezTo>
                        <a:pt x="19816" y="874"/>
                        <a:pt x="19716" y="852"/>
                        <a:pt x="19609" y="836"/>
                      </a:cubicBezTo>
                      <a:close/>
                      <a:moveTo>
                        <a:pt x="20163" y="1021"/>
                      </a:moveTo>
                      <a:cubicBezTo>
                        <a:pt x="20251" y="1059"/>
                        <a:pt x="20342" y="1091"/>
                        <a:pt x="20440" y="1102"/>
                      </a:cubicBezTo>
                      <a:cubicBezTo>
                        <a:pt x="20373" y="1102"/>
                        <a:pt x="20307" y="1102"/>
                        <a:pt x="20240" y="1069"/>
                      </a:cubicBezTo>
                      <a:cubicBezTo>
                        <a:pt x="20214" y="1052"/>
                        <a:pt x="20189" y="1036"/>
                        <a:pt x="20163" y="1021"/>
                      </a:cubicBezTo>
                      <a:close/>
                      <a:moveTo>
                        <a:pt x="20164" y="1426"/>
                      </a:moveTo>
                      <a:cubicBezTo>
                        <a:pt x="20137" y="1482"/>
                        <a:pt x="20089" y="1524"/>
                        <a:pt x="20033" y="1538"/>
                      </a:cubicBezTo>
                      <a:lnTo>
                        <a:pt x="20033" y="1538"/>
                      </a:lnTo>
                      <a:cubicBezTo>
                        <a:pt x="20079" y="1515"/>
                        <a:pt x="20115" y="1459"/>
                        <a:pt x="20164" y="1426"/>
                      </a:cubicBezTo>
                      <a:close/>
                      <a:moveTo>
                        <a:pt x="17681" y="2332"/>
                      </a:moveTo>
                      <a:cubicBezTo>
                        <a:pt x="17681" y="2352"/>
                        <a:pt x="17681" y="2371"/>
                        <a:pt x="17681" y="2398"/>
                      </a:cubicBezTo>
                      <a:lnTo>
                        <a:pt x="17681" y="2398"/>
                      </a:lnTo>
                      <a:cubicBezTo>
                        <a:pt x="17672" y="2355"/>
                        <a:pt x="17641" y="2341"/>
                        <a:pt x="17600" y="2341"/>
                      </a:cubicBezTo>
                      <a:cubicBezTo>
                        <a:pt x="17518" y="2341"/>
                        <a:pt x="17394" y="2398"/>
                        <a:pt x="17316" y="2398"/>
                      </a:cubicBezTo>
                      <a:cubicBezTo>
                        <a:pt x="17448" y="2365"/>
                        <a:pt x="17548" y="2332"/>
                        <a:pt x="17681" y="2332"/>
                      </a:cubicBezTo>
                      <a:close/>
                      <a:moveTo>
                        <a:pt x="16451" y="2897"/>
                      </a:moveTo>
                      <a:cubicBezTo>
                        <a:pt x="16388" y="2928"/>
                        <a:pt x="16317" y="2960"/>
                        <a:pt x="16246" y="2988"/>
                      </a:cubicBezTo>
                      <a:lnTo>
                        <a:pt x="16246" y="2988"/>
                      </a:lnTo>
                      <a:cubicBezTo>
                        <a:pt x="16310" y="2954"/>
                        <a:pt x="16378" y="2924"/>
                        <a:pt x="16451" y="2897"/>
                      </a:cubicBezTo>
                      <a:close/>
                      <a:moveTo>
                        <a:pt x="14258" y="2864"/>
                      </a:moveTo>
                      <a:cubicBezTo>
                        <a:pt x="14059" y="2997"/>
                        <a:pt x="13826" y="3096"/>
                        <a:pt x="13593" y="3163"/>
                      </a:cubicBezTo>
                      <a:cubicBezTo>
                        <a:pt x="13826" y="3096"/>
                        <a:pt x="14025" y="2997"/>
                        <a:pt x="14225" y="2864"/>
                      </a:cubicBezTo>
                      <a:close/>
                      <a:moveTo>
                        <a:pt x="13228" y="3163"/>
                      </a:moveTo>
                      <a:cubicBezTo>
                        <a:pt x="13245" y="3163"/>
                        <a:pt x="13235" y="3181"/>
                        <a:pt x="13217" y="3198"/>
                      </a:cubicBezTo>
                      <a:lnTo>
                        <a:pt x="13217" y="3198"/>
                      </a:lnTo>
                      <a:cubicBezTo>
                        <a:pt x="13223" y="3187"/>
                        <a:pt x="13228" y="3175"/>
                        <a:pt x="13228" y="3163"/>
                      </a:cubicBezTo>
                      <a:close/>
                      <a:moveTo>
                        <a:pt x="15989" y="3169"/>
                      </a:moveTo>
                      <a:cubicBezTo>
                        <a:pt x="15952" y="3243"/>
                        <a:pt x="15895" y="3312"/>
                        <a:pt x="15820" y="3362"/>
                      </a:cubicBezTo>
                      <a:cubicBezTo>
                        <a:pt x="15873" y="3288"/>
                        <a:pt x="15929" y="3225"/>
                        <a:pt x="15989" y="3169"/>
                      </a:cubicBezTo>
                      <a:close/>
                      <a:moveTo>
                        <a:pt x="13361" y="3229"/>
                      </a:moveTo>
                      <a:cubicBezTo>
                        <a:pt x="13306" y="3392"/>
                        <a:pt x="13142" y="3532"/>
                        <a:pt x="13137" y="3668"/>
                      </a:cubicBezTo>
                      <a:lnTo>
                        <a:pt x="13137" y="3668"/>
                      </a:lnTo>
                      <a:cubicBezTo>
                        <a:pt x="13131" y="3509"/>
                        <a:pt x="13305" y="3369"/>
                        <a:pt x="13361" y="3229"/>
                      </a:cubicBezTo>
                      <a:close/>
                      <a:moveTo>
                        <a:pt x="12935" y="3618"/>
                      </a:moveTo>
                      <a:cubicBezTo>
                        <a:pt x="12942" y="3641"/>
                        <a:pt x="12959" y="3661"/>
                        <a:pt x="12995" y="3661"/>
                      </a:cubicBezTo>
                      <a:cubicBezTo>
                        <a:pt x="12954" y="3661"/>
                        <a:pt x="12926" y="3674"/>
                        <a:pt x="12902" y="3692"/>
                      </a:cubicBezTo>
                      <a:lnTo>
                        <a:pt x="12902" y="3692"/>
                      </a:lnTo>
                      <a:cubicBezTo>
                        <a:pt x="12919" y="3670"/>
                        <a:pt x="12930" y="3645"/>
                        <a:pt x="12935" y="3618"/>
                      </a:cubicBezTo>
                      <a:close/>
                      <a:moveTo>
                        <a:pt x="12729" y="4060"/>
                      </a:moveTo>
                      <a:lnTo>
                        <a:pt x="12729" y="4060"/>
                      </a:lnTo>
                      <a:cubicBezTo>
                        <a:pt x="12678" y="4265"/>
                        <a:pt x="12666" y="4491"/>
                        <a:pt x="12495" y="4491"/>
                      </a:cubicBezTo>
                      <a:cubicBezTo>
                        <a:pt x="12492" y="4491"/>
                        <a:pt x="12489" y="4490"/>
                        <a:pt x="12486" y="4490"/>
                      </a:cubicBezTo>
                      <a:lnTo>
                        <a:pt x="12486" y="4490"/>
                      </a:lnTo>
                      <a:cubicBezTo>
                        <a:pt x="12635" y="4483"/>
                        <a:pt x="12654" y="4262"/>
                        <a:pt x="12729" y="4060"/>
                      </a:cubicBezTo>
                      <a:close/>
                      <a:moveTo>
                        <a:pt x="12929" y="5921"/>
                      </a:moveTo>
                      <a:cubicBezTo>
                        <a:pt x="12895" y="5954"/>
                        <a:pt x="12895" y="5954"/>
                        <a:pt x="12862" y="5954"/>
                      </a:cubicBezTo>
                      <a:lnTo>
                        <a:pt x="12862" y="5943"/>
                      </a:lnTo>
                      <a:lnTo>
                        <a:pt x="12862" y="5943"/>
                      </a:lnTo>
                      <a:cubicBezTo>
                        <a:pt x="12878" y="5930"/>
                        <a:pt x="12899" y="5921"/>
                        <a:pt x="12929" y="5921"/>
                      </a:cubicBezTo>
                      <a:close/>
                      <a:moveTo>
                        <a:pt x="10255" y="5750"/>
                      </a:moveTo>
                      <a:lnTo>
                        <a:pt x="10255" y="5750"/>
                      </a:lnTo>
                      <a:cubicBezTo>
                        <a:pt x="10178" y="5834"/>
                        <a:pt x="10100" y="5913"/>
                        <a:pt x="10016" y="5977"/>
                      </a:cubicBezTo>
                      <a:lnTo>
                        <a:pt x="10016" y="5977"/>
                      </a:lnTo>
                      <a:cubicBezTo>
                        <a:pt x="10096" y="5900"/>
                        <a:pt x="10175" y="5825"/>
                        <a:pt x="10255" y="5750"/>
                      </a:cubicBezTo>
                      <a:close/>
                      <a:moveTo>
                        <a:pt x="10678" y="6169"/>
                      </a:moveTo>
                      <a:cubicBezTo>
                        <a:pt x="10628" y="6236"/>
                        <a:pt x="10552" y="6303"/>
                        <a:pt x="10536" y="6353"/>
                      </a:cubicBezTo>
                      <a:lnTo>
                        <a:pt x="10536" y="6320"/>
                      </a:lnTo>
                      <a:cubicBezTo>
                        <a:pt x="10564" y="6277"/>
                        <a:pt x="10629" y="6223"/>
                        <a:pt x="10678" y="6169"/>
                      </a:cubicBezTo>
                      <a:close/>
                      <a:moveTo>
                        <a:pt x="10835" y="5722"/>
                      </a:moveTo>
                      <a:lnTo>
                        <a:pt x="10502" y="5988"/>
                      </a:lnTo>
                      <a:cubicBezTo>
                        <a:pt x="10303" y="6154"/>
                        <a:pt x="10104" y="6320"/>
                        <a:pt x="9937" y="6486"/>
                      </a:cubicBezTo>
                      <a:cubicBezTo>
                        <a:pt x="10203" y="6220"/>
                        <a:pt x="10502" y="5954"/>
                        <a:pt x="10835" y="5722"/>
                      </a:cubicBezTo>
                      <a:close/>
                      <a:moveTo>
                        <a:pt x="12031" y="6486"/>
                      </a:moveTo>
                      <a:lnTo>
                        <a:pt x="12031" y="6486"/>
                      </a:lnTo>
                      <a:cubicBezTo>
                        <a:pt x="12116" y="6528"/>
                        <a:pt x="12186" y="6584"/>
                        <a:pt x="12176" y="6644"/>
                      </a:cubicBezTo>
                      <a:lnTo>
                        <a:pt x="12176" y="6644"/>
                      </a:lnTo>
                      <a:cubicBezTo>
                        <a:pt x="12171" y="6584"/>
                        <a:pt x="12094" y="6528"/>
                        <a:pt x="12031" y="6486"/>
                      </a:cubicBezTo>
                      <a:close/>
                      <a:moveTo>
                        <a:pt x="15545" y="2699"/>
                      </a:moveTo>
                      <a:cubicBezTo>
                        <a:pt x="15780" y="2699"/>
                        <a:pt x="15410" y="3372"/>
                        <a:pt x="14291" y="3994"/>
                      </a:cubicBezTo>
                      <a:lnTo>
                        <a:pt x="14291" y="4027"/>
                      </a:lnTo>
                      <a:cubicBezTo>
                        <a:pt x="14456" y="3953"/>
                        <a:pt x="14578" y="3921"/>
                        <a:pt x="14661" y="3921"/>
                      </a:cubicBezTo>
                      <a:cubicBezTo>
                        <a:pt x="14913" y="3921"/>
                        <a:pt x="14807" y="4209"/>
                        <a:pt x="14457" y="4459"/>
                      </a:cubicBezTo>
                      <a:cubicBezTo>
                        <a:pt x="13826" y="4891"/>
                        <a:pt x="13261" y="5589"/>
                        <a:pt x="12463" y="5722"/>
                      </a:cubicBezTo>
                      <a:cubicBezTo>
                        <a:pt x="12663" y="5556"/>
                        <a:pt x="12895" y="5456"/>
                        <a:pt x="12962" y="5124"/>
                      </a:cubicBezTo>
                      <a:lnTo>
                        <a:pt x="12962" y="5124"/>
                      </a:lnTo>
                      <a:cubicBezTo>
                        <a:pt x="11699" y="5821"/>
                        <a:pt x="10935" y="7317"/>
                        <a:pt x="9805" y="8048"/>
                      </a:cubicBezTo>
                      <a:cubicBezTo>
                        <a:pt x="9306" y="7483"/>
                        <a:pt x="10602" y="6918"/>
                        <a:pt x="10502" y="6785"/>
                      </a:cubicBezTo>
                      <a:cubicBezTo>
                        <a:pt x="10602" y="6785"/>
                        <a:pt x="10602" y="6785"/>
                        <a:pt x="10569" y="6719"/>
                      </a:cubicBezTo>
                      <a:cubicBezTo>
                        <a:pt x="11599" y="6054"/>
                        <a:pt x="13028" y="3694"/>
                        <a:pt x="14491" y="3595"/>
                      </a:cubicBezTo>
                      <a:cubicBezTo>
                        <a:pt x="15041" y="2944"/>
                        <a:pt x="15403" y="2699"/>
                        <a:pt x="15545" y="2699"/>
                      </a:cubicBezTo>
                      <a:close/>
                      <a:moveTo>
                        <a:pt x="9738" y="8480"/>
                      </a:moveTo>
                      <a:lnTo>
                        <a:pt x="9738" y="8480"/>
                      </a:lnTo>
                      <a:cubicBezTo>
                        <a:pt x="9705" y="8580"/>
                        <a:pt x="9638" y="8646"/>
                        <a:pt x="9572" y="8646"/>
                      </a:cubicBezTo>
                      <a:cubicBezTo>
                        <a:pt x="9638" y="8613"/>
                        <a:pt x="9705" y="8547"/>
                        <a:pt x="9738" y="8480"/>
                      </a:cubicBezTo>
                      <a:close/>
                      <a:moveTo>
                        <a:pt x="8475" y="8613"/>
                      </a:moveTo>
                      <a:lnTo>
                        <a:pt x="8475" y="8646"/>
                      </a:lnTo>
                      <a:cubicBezTo>
                        <a:pt x="8442" y="8679"/>
                        <a:pt x="8409" y="8712"/>
                        <a:pt x="8376" y="8778"/>
                      </a:cubicBezTo>
                      <a:lnTo>
                        <a:pt x="8376" y="8778"/>
                      </a:lnTo>
                      <a:cubicBezTo>
                        <a:pt x="8409" y="8712"/>
                        <a:pt x="8442" y="8679"/>
                        <a:pt x="8475" y="8613"/>
                      </a:cubicBezTo>
                      <a:close/>
                      <a:moveTo>
                        <a:pt x="7977" y="9012"/>
                      </a:moveTo>
                      <a:lnTo>
                        <a:pt x="7977" y="9012"/>
                      </a:lnTo>
                      <a:cubicBezTo>
                        <a:pt x="8010" y="9045"/>
                        <a:pt x="8043" y="9078"/>
                        <a:pt x="8076" y="9145"/>
                      </a:cubicBezTo>
                      <a:cubicBezTo>
                        <a:pt x="8043" y="9112"/>
                        <a:pt x="8010" y="9045"/>
                        <a:pt x="7977" y="9012"/>
                      </a:cubicBezTo>
                      <a:close/>
                      <a:moveTo>
                        <a:pt x="17050" y="9145"/>
                      </a:moveTo>
                      <a:lnTo>
                        <a:pt x="17050" y="9145"/>
                      </a:lnTo>
                      <a:cubicBezTo>
                        <a:pt x="17263" y="9385"/>
                        <a:pt x="17219" y="9497"/>
                        <a:pt x="17021" y="9497"/>
                      </a:cubicBezTo>
                      <a:cubicBezTo>
                        <a:pt x="16973" y="9497"/>
                        <a:pt x="16915" y="9490"/>
                        <a:pt x="16850" y="9477"/>
                      </a:cubicBezTo>
                      <a:lnTo>
                        <a:pt x="16850" y="9477"/>
                      </a:lnTo>
                      <a:cubicBezTo>
                        <a:pt x="16875" y="9482"/>
                        <a:pt x="16899" y="9485"/>
                        <a:pt x="16921" y="9485"/>
                      </a:cubicBezTo>
                      <a:cubicBezTo>
                        <a:pt x="17043" y="9485"/>
                        <a:pt x="17106" y="9399"/>
                        <a:pt x="17050" y="9145"/>
                      </a:cubicBezTo>
                      <a:close/>
                      <a:moveTo>
                        <a:pt x="31871" y="9472"/>
                      </a:moveTo>
                      <a:cubicBezTo>
                        <a:pt x="31894" y="9472"/>
                        <a:pt x="31916" y="9473"/>
                        <a:pt x="31939" y="9477"/>
                      </a:cubicBezTo>
                      <a:cubicBezTo>
                        <a:pt x="31872" y="9477"/>
                        <a:pt x="31773" y="9477"/>
                        <a:pt x="31673" y="9510"/>
                      </a:cubicBezTo>
                      <a:lnTo>
                        <a:pt x="31673" y="9544"/>
                      </a:lnTo>
                      <a:lnTo>
                        <a:pt x="31468" y="9544"/>
                      </a:lnTo>
                      <a:cubicBezTo>
                        <a:pt x="31610" y="9526"/>
                        <a:pt x="31741" y="9472"/>
                        <a:pt x="31871" y="9472"/>
                      </a:cubicBezTo>
                      <a:close/>
                      <a:moveTo>
                        <a:pt x="33368" y="9643"/>
                      </a:moveTo>
                      <a:cubicBezTo>
                        <a:pt x="33600" y="9743"/>
                        <a:pt x="33634" y="9943"/>
                        <a:pt x="33767" y="10109"/>
                      </a:cubicBezTo>
                      <a:cubicBezTo>
                        <a:pt x="33700" y="10109"/>
                        <a:pt x="33567" y="10242"/>
                        <a:pt x="33501" y="10242"/>
                      </a:cubicBezTo>
                      <a:cubicBezTo>
                        <a:pt x="33733" y="10109"/>
                        <a:pt x="33600" y="9743"/>
                        <a:pt x="33368" y="9643"/>
                      </a:cubicBezTo>
                      <a:close/>
                      <a:moveTo>
                        <a:pt x="8774" y="10242"/>
                      </a:moveTo>
                      <a:lnTo>
                        <a:pt x="8243" y="11106"/>
                      </a:lnTo>
                      <a:lnTo>
                        <a:pt x="8143" y="11172"/>
                      </a:lnTo>
                      <a:cubicBezTo>
                        <a:pt x="8409" y="10873"/>
                        <a:pt x="8575" y="10541"/>
                        <a:pt x="8774" y="10242"/>
                      </a:cubicBezTo>
                      <a:close/>
                      <a:moveTo>
                        <a:pt x="6710" y="12557"/>
                      </a:moveTo>
                      <a:cubicBezTo>
                        <a:pt x="6674" y="12580"/>
                        <a:pt x="6641" y="12607"/>
                        <a:pt x="6614" y="12635"/>
                      </a:cubicBezTo>
                      <a:lnTo>
                        <a:pt x="6581" y="12668"/>
                      </a:lnTo>
                      <a:cubicBezTo>
                        <a:pt x="6615" y="12616"/>
                        <a:pt x="6658" y="12583"/>
                        <a:pt x="6710" y="12557"/>
                      </a:cubicBezTo>
                      <a:close/>
                      <a:moveTo>
                        <a:pt x="5850" y="12767"/>
                      </a:moveTo>
                      <a:cubicBezTo>
                        <a:pt x="5850" y="12799"/>
                        <a:pt x="5850" y="12801"/>
                        <a:pt x="5850" y="12828"/>
                      </a:cubicBezTo>
                      <a:lnTo>
                        <a:pt x="5850" y="12828"/>
                      </a:lnTo>
                      <a:cubicBezTo>
                        <a:pt x="5844" y="12812"/>
                        <a:pt x="5843" y="12792"/>
                        <a:pt x="5850" y="12767"/>
                      </a:cubicBezTo>
                      <a:close/>
                      <a:moveTo>
                        <a:pt x="6016" y="12867"/>
                      </a:moveTo>
                      <a:cubicBezTo>
                        <a:pt x="6005" y="12878"/>
                        <a:pt x="5979" y="12886"/>
                        <a:pt x="5951" y="12886"/>
                      </a:cubicBezTo>
                      <a:cubicBezTo>
                        <a:pt x="5926" y="12886"/>
                        <a:pt x="5900" y="12880"/>
                        <a:pt x="5880" y="12867"/>
                      </a:cubicBezTo>
                      <a:close/>
                      <a:moveTo>
                        <a:pt x="37854" y="16124"/>
                      </a:moveTo>
                      <a:cubicBezTo>
                        <a:pt x="37795" y="16183"/>
                        <a:pt x="37842" y="16296"/>
                        <a:pt x="37923" y="16296"/>
                      </a:cubicBezTo>
                      <a:lnTo>
                        <a:pt x="37923" y="16296"/>
                      </a:lnTo>
                      <a:cubicBezTo>
                        <a:pt x="37923" y="16296"/>
                        <a:pt x="37923" y="16296"/>
                        <a:pt x="37923" y="16296"/>
                      </a:cubicBezTo>
                      <a:cubicBezTo>
                        <a:pt x="37841" y="16296"/>
                        <a:pt x="37792" y="16183"/>
                        <a:pt x="37821" y="16124"/>
                      </a:cubicBezTo>
                      <a:close/>
                      <a:moveTo>
                        <a:pt x="30011" y="20877"/>
                      </a:moveTo>
                      <a:cubicBezTo>
                        <a:pt x="30011" y="20933"/>
                        <a:pt x="29947" y="20989"/>
                        <a:pt x="29880" y="21004"/>
                      </a:cubicBezTo>
                      <a:lnTo>
                        <a:pt x="29880" y="21004"/>
                      </a:lnTo>
                      <a:cubicBezTo>
                        <a:pt x="29934" y="20986"/>
                        <a:pt x="29984" y="20931"/>
                        <a:pt x="30011" y="20877"/>
                      </a:cubicBezTo>
                      <a:close/>
                      <a:moveTo>
                        <a:pt x="32105" y="23203"/>
                      </a:moveTo>
                      <a:lnTo>
                        <a:pt x="32072" y="23236"/>
                      </a:lnTo>
                      <a:lnTo>
                        <a:pt x="32038" y="23236"/>
                      </a:lnTo>
                      <a:cubicBezTo>
                        <a:pt x="32038" y="23236"/>
                        <a:pt x="32072" y="23203"/>
                        <a:pt x="32105" y="23203"/>
                      </a:cubicBezTo>
                      <a:close/>
                      <a:moveTo>
                        <a:pt x="32251" y="23187"/>
                      </a:moveTo>
                      <a:cubicBezTo>
                        <a:pt x="32366" y="23215"/>
                        <a:pt x="32476" y="23275"/>
                        <a:pt x="32570" y="23369"/>
                      </a:cubicBezTo>
                      <a:cubicBezTo>
                        <a:pt x="32537" y="23336"/>
                        <a:pt x="32537" y="23303"/>
                        <a:pt x="32537" y="23270"/>
                      </a:cubicBezTo>
                      <a:lnTo>
                        <a:pt x="32537" y="23270"/>
                      </a:lnTo>
                      <a:cubicBezTo>
                        <a:pt x="32537" y="23402"/>
                        <a:pt x="32736" y="23369"/>
                        <a:pt x="32803" y="23402"/>
                      </a:cubicBezTo>
                      <a:cubicBezTo>
                        <a:pt x="32736" y="23402"/>
                        <a:pt x="32637" y="23369"/>
                        <a:pt x="32570" y="23369"/>
                      </a:cubicBezTo>
                      <a:cubicBezTo>
                        <a:pt x="32455" y="23323"/>
                        <a:pt x="32356" y="23230"/>
                        <a:pt x="32251" y="23187"/>
                      </a:cubicBezTo>
                      <a:close/>
                      <a:moveTo>
                        <a:pt x="45698" y="24898"/>
                      </a:moveTo>
                      <a:cubicBezTo>
                        <a:pt x="45565" y="25097"/>
                        <a:pt x="45465" y="25264"/>
                        <a:pt x="45399" y="25496"/>
                      </a:cubicBezTo>
                      <a:cubicBezTo>
                        <a:pt x="45438" y="25279"/>
                        <a:pt x="45560" y="25109"/>
                        <a:pt x="45666" y="24930"/>
                      </a:cubicBezTo>
                      <a:lnTo>
                        <a:pt x="45666" y="24930"/>
                      </a:lnTo>
                      <a:lnTo>
                        <a:pt x="45698" y="24898"/>
                      </a:lnTo>
                      <a:close/>
                      <a:moveTo>
                        <a:pt x="45232" y="25862"/>
                      </a:moveTo>
                      <a:cubicBezTo>
                        <a:pt x="45166" y="26028"/>
                        <a:pt x="45199" y="26227"/>
                        <a:pt x="45299" y="26394"/>
                      </a:cubicBezTo>
                      <a:cubicBezTo>
                        <a:pt x="45133" y="26261"/>
                        <a:pt x="45199" y="26061"/>
                        <a:pt x="45199" y="25862"/>
                      </a:cubicBezTo>
                      <a:close/>
                      <a:moveTo>
                        <a:pt x="41577" y="26925"/>
                      </a:moveTo>
                      <a:cubicBezTo>
                        <a:pt x="41530" y="26937"/>
                        <a:pt x="41520" y="26969"/>
                        <a:pt x="41519" y="27009"/>
                      </a:cubicBezTo>
                      <a:lnTo>
                        <a:pt x="41519" y="27009"/>
                      </a:lnTo>
                      <a:cubicBezTo>
                        <a:pt x="41501" y="26964"/>
                        <a:pt x="41494" y="26925"/>
                        <a:pt x="41577" y="26925"/>
                      </a:cubicBezTo>
                      <a:close/>
                      <a:moveTo>
                        <a:pt x="26621" y="26992"/>
                      </a:moveTo>
                      <a:cubicBezTo>
                        <a:pt x="26821" y="27025"/>
                        <a:pt x="27020" y="27058"/>
                        <a:pt x="27219" y="27158"/>
                      </a:cubicBezTo>
                      <a:cubicBezTo>
                        <a:pt x="27020" y="27091"/>
                        <a:pt x="26821" y="27025"/>
                        <a:pt x="26588" y="26992"/>
                      </a:cubicBezTo>
                      <a:close/>
                      <a:moveTo>
                        <a:pt x="41513" y="27122"/>
                      </a:moveTo>
                      <a:cubicBezTo>
                        <a:pt x="41504" y="27163"/>
                        <a:pt x="41479" y="27202"/>
                        <a:pt x="41411" y="27224"/>
                      </a:cubicBezTo>
                      <a:cubicBezTo>
                        <a:pt x="41435" y="27199"/>
                        <a:pt x="41479" y="27156"/>
                        <a:pt x="41513" y="27122"/>
                      </a:cubicBezTo>
                      <a:close/>
                      <a:moveTo>
                        <a:pt x="4011" y="28205"/>
                      </a:moveTo>
                      <a:cubicBezTo>
                        <a:pt x="4004" y="28220"/>
                        <a:pt x="3992" y="28232"/>
                        <a:pt x="3978" y="28241"/>
                      </a:cubicBezTo>
                      <a:lnTo>
                        <a:pt x="3978" y="28241"/>
                      </a:lnTo>
                      <a:cubicBezTo>
                        <a:pt x="3990" y="28230"/>
                        <a:pt x="4001" y="28218"/>
                        <a:pt x="4011" y="28205"/>
                      </a:cubicBezTo>
                      <a:close/>
                      <a:moveTo>
                        <a:pt x="42740" y="28255"/>
                      </a:moveTo>
                      <a:cubicBezTo>
                        <a:pt x="42673" y="28321"/>
                        <a:pt x="42740" y="28421"/>
                        <a:pt x="42806" y="28421"/>
                      </a:cubicBezTo>
                      <a:cubicBezTo>
                        <a:pt x="42740" y="28421"/>
                        <a:pt x="42707" y="28388"/>
                        <a:pt x="42707" y="28321"/>
                      </a:cubicBezTo>
                      <a:cubicBezTo>
                        <a:pt x="42707" y="28288"/>
                        <a:pt x="42707" y="28255"/>
                        <a:pt x="42740" y="28255"/>
                      </a:cubicBezTo>
                      <a:close/>
                      <a:moveTo>
                        <a:pt x="29380" y="29584"/>
                      </a:moveTo>
                      <a:cubicBezTo>
                        <a:pt x="29446" y="29584"/>
                        <a:pt x="29513" y="29617"/>
                        <a:pt x="29546" y="29684"/>
                      </a:cubicBezTo>
                      <a:lnTo>
                        <a:pt x="29546" y="29717"/>
                      </a:lnTo>
                      <a:cubicBezTo>
                        <a:pt x="29546" y="29717"/>
                        <a:pt x="29546" y="29750"/>
                        <a:pt x="29513" y="29750"/>
                      </a:cubicBezTo>
                      <a:cubicBezTo>
                        <a:pt x="29579" y="29651"/>
                        <a:pt x="29446" y="29617"/>
                        <a:pt x="29380" y="29584"/>
                      </a:cubicBezTo>
                      <a:close/>
                      <a:moveTo>
                        <a:pt x="27485" y="29684"/>
                      </a:moveTo>
                      <a:cubicBezTo>
                        <a:pt x="27419" y="29783"/>
                        <a:pt x="27319" y="29817"/>
                        <a:pt x="27219" y="29850"/>
                      </a:cubicBezTo>
                      <a:cubicBezTo>
                        <a:pt x="27319" y="29817"/>
                        <a:pt x="27419" y="29750"/>
                        <a:pt x="27452" y="29684"/>
                      </a:cubicBezTo>
                      <a:close/>
                      <a:moveTo>
                        <a:pt x="28349" y="31877"/>
                      </a:moveTo>
                      <a:cubicBezTo>
                        <a:pt x="28349" y="31977"/>
                        <a:pt x="28416" y="32110"/>
                        <a:pt x="28482" y="32210"/>
                      </a:cubicBezTo>
                      <a:cubicBezTo>
                        <a:pt x="28383" y="32077"/>
                        <a:pt x="28316" y="31977"/>
                        <a:pt x="28349" y="31877"/>
                      </a:cubicBezTo>
                      <a:close/>
                      <a:moveTo>
                        <a:pt x="9107" y="33207"/>
                      </a:moveTo>
                      <a:cubicBezTo>
                        <a:pt x="9107" y="33207"/>
                        <a:pt x="9107" y="33207"/>
                        <a:pt x="9073" y="33240"/>
                      </a:cubicBezTo>
                      <a:cubicBezTo>
                        <a:pt x="9040" y="33240"/>
                        <a:pt x="9073" y="33207"/>
                        <a:pt x="9107" y="33207"/>
                      </a:cubicBezTo>
                      <a:close/>
                      <a:moveTo>
                        <a:pt x="40846" y="33971"/>
                      </a:moveTo>
                      <a:cubicBezTo>
                        <a:pt x="40818" y="33999"/>
                        <a:pt x="40766" y="34051"/>
                        <a:pt x="40710" y="34086"/>
                      </a:cubicBezTo>
                      <a:lnTo>
                        <a:pt x="40710" y="34086"/>
                      </a:lnTo>
                      <a:cubicBezTo>
                        <a:pt x="40744" y="34039"/>
                        <a:pt x="40795" y="34005"/>
                        <a:pt x="40846" y="33971"/>
                      </a:cubicBezTo>
                      <a:close/>
                      <a:moveTo>
                        <a:pt x="40679" y="34153"/>
                      </a:moveTo>
                      <a:lnTo>
                        <a:pt x="40679" y="34270"/>
                      </a:lnTo>
                      <a:cubicBezTo>
                        <a:pt x="40670" y="34224"/>
                        <a:pt x="40671" y="34186"/>
                        <a:pt x="40679" y="34153"/>
                      </a:cubicBezTo>
                      <a:close/>
                      <a:moveTo>
                        <a:pt x="31210" y="34325"/>
                      </a:moveTo>
                      <a:cubicBezTo>
                        <a:pt x="31283" y="34325"/>
                        <a:pt x="31325" y="34473"/>
                        <a:pt x="31286" y="34473"/>
                      </a:cubicBezTo>
                      <a:cubicBezTo>
                        <a:pt x="31284" y="34473"/>
                        <a:pt x="31283" y="34473"/>
                        <a:pt x="31281" y="34472"/>
                      </a:cubicBezTo>
                      <a:lnTo>
                        <a:pt x="31281" y="34472"/>
                      </a:lnTo>
                      <a:cubicBezTo>
                        <a:pt x="31293" y="34423"/>
                        <a:pt x="31249" y="34330"/>
                        <a:pt x="31204" y="34325"/>
                      </a:cubicBezTo>
                      <a:lnTo>
                        <a:pt x="31204" y="34325"/>
                      </a:lnTo>
                      <a:cubicBezTo>
                        <a:pt x="31206" y="34325"/>
                        <a:pt x="31208" y="34325"/>
                        <a:pt x="31210" y="34325"/>
                      </a:cubicBezTo>
                      <a:close/>
                      <a:moveTo>
                        <a:pt x="20639" y="34270"/>
                      </a:moveTo>
                      <a:lnTo>
                        <a:pt x="20639" y="34270"/>
                      </a:lnTo>
                      <a:cubicBezTo>
                        <a:pt x="20805" y="34270"/>
                        <a:pt x="20672" y="34436"/>
                        <a:pt x="20672" y="34536"/>
                      </a:cubicBezTo>
                      <a:lnTo>
                        <a:pt x="20639" y="34536"/>
                      </a:lnTo>
                      <a:cubicBezTo>
                        <a:pt x="20639" y="34436"/>
                        <a:pt x="20805" y="34270"/>
                        <a:pt x="20639" y="34270"/>
                      </a:cubicBezTo>
                      <a:close/>
                      <a:moveTo>
                        <a:pt x="13666" y="36498"/>
                      </a:moveTo>
                      <a:cubicBezTo>
                        <a:pt x="13667" y="36564"/>
                        <a:pt x="13584" y="36568"/>
                        <a:pt x="13527" y="36597"/>
                      </a:cubicBezTo>
                      <a:cubicBezTo>
                        <a:pt x="13584" y="36539"/>
                        <a:pt x="13666" y="36556"/>
                        <a:pt x="13666" y="36498"/>
                      </a:cubicBezTo>
                      <a:close/>
                      <a:moveTo>
                        <a:pt x="13497" y="36749"/>
                      </a:moveTo>
                      <a:cubicBezTo>
                        <a:pt x="13515" y="36763"/>
                        <a:pt x="13527" y="36788"/>
                        <a:pt x="13527" y="36829"/>
                      </a:cubicBezTo>
                      <a:cubicBezTo>
                        <a:pt x="13527" y="36803"/>
                        <a:pt x="13505" y="36776"/>
                        <a:pt x="13497" y="36749"/>
                      </a:cubicBezTo>
                      <a:close/>
                      <a:moveTo>
                        <a:pt x="15089" y="36862"/>
                      </a:moveTo>
                      <a:cubicBezTo>
                        <a:pt x="15113" y="36899"/>
                        <a:pt x="15131" y="36941"/>
                        <a:pt x="15145" y="36984"/>
                      </a:cubicBezTo>
                      <a:lnTo>
                        <a:pt x="15145" y="36984"/>
                      </a:lnTo>
                      <a:cubicBezTo>
                        <a:pt x="15128" y="36944"/>
                        <a:pt x="15109" y="36903"/>
                        <a:pt x="15089" y="36862"/>
                      </a:cubicBezTo>
                      <a:close/>
                      <a:moveTo>
                        <a:pt x="15247" y="37353"/>
                      </a:moveTo>
                      <a:cubicBezTo>
                        <a:pt x="15260" y="37380"/>
                        <a:pt x="15276" y="37406"/>
                        <a:pt x="15296" y="37428"/>
                      </a:cubicBezTo>
                      <a:lnTo>
                        <a:pt x="15296" y="37428"/>
                      </a:lnTo>
                      <a:cubicBezTo>
                        <a:pt x="15293" y="37428"/>
                        <a:pt x="15291" y="37427"/>
                        <a:pt x="15288" y="37427"/>
                      </a:cubicBezTo>
                      <a:cubicBezTo>
                        <a:pt x="15288" y="37461"/>
                        <a:pt x="15255" y="37461"/>
                        <a:pt x="15255" y="37494"/>
                      </a:cubicBezTo>
                      <a:cubicBezTo>
                        <a:pt x="15255" y="37446"/>
                        <a:pt x="15252" y="37399"/>
                        <a:pt x="15247" y="37353"/>
                      </a:cubicBezTo>
                      <a:close/>
                      <a:moveTo>
                        <a:pt x="37024" y="37461"/>
                      </a:moveTo>
                      <a:lnTo>
                        <a:pt x="37024" y="37461"/>
                      </a:lnTo>
                      <a:cubicBezTo>
                        <a:pt x="36922" y="37537"/>
                        <a:pt x="36820" y="37613"/>
                        <a:pt x="36704" y="37659"/>
                      </a:cubicBezTo>
                      <a:lnTo>
                        <a:pt x="36704" y="37659"/>
                      </a:lnTo>
                      <a:cubicBezTo>
                        <a:pt x="36806" y="37589"/>
                        <a:pt x="36913" y="37522"/>
                        <a:pt x="37024" y="37461"/>
                      </a:cubicBezTo>
                      <a:close/>
                      <a:moveTo>
                        <a:pt x="36508" y="37806"/>
                      </a:moveTo>
                      <a:lnTo>
                        <a:pt x="36508" y="37806"/>
                      </a:lnTo>
                      <a:cubicBezTo>
                        <a:pt x="36390" y="37959"/>
                        <a:pt x="36308" y="38032"/>
                        <a:pt x="36226" y="38059"/>
                      </a:cubicBezTo>
                      <a:cubicBezTo>
                        <a:pt x="36315" y="37970"/>
                        <a:pt x="36409" y="37885"/>
                        <a:pt x="36508" y="37806"/>
                      </a:cubicBezTo>
                      <a:close/>
                      <a:moveTo>
                        <a:pt x="22207" y="38185"/>
                      </a:moveTo>
                      <a:cubicBezTo>
                        <a:pt x="22229" y="38185"/>
                        <a:pt x="22250" y="38188"/>
                        <a:pt x="22269" y="38192"/>
                      </a:cubicBezTo>
                      <a:lnTo>
                        <a:pt x="22135" y="38192"/>
                      </a:lnTo>
                      <a:cubicBezTo>
                        <a:pt x="22161" y="38187"/>
                        <a:pt x="22185" y="38185"/>
                        <a:pt x="22207" y="38185"/>
                      </a:cubicBezTo>
                      <a:close/>
                      <a:moveTo>
                        <a:pt x="18809" y="38329"/>
                      </a:moveTo>
                      <a:cubicBezTo>
                        <a:pt x="18812" y="38329"/>
                        <a:pt x="18814" y="38329"/>
                        <a:pt x="18817" y="38329"/>
                      </a:cubicBezTo>
                      <a:lnTo>
                        <a:pt x="18817" y="38329"/>
                      </a:lnTo>
                      <a:lnTo>
                        <a:pt x="18612" y="38391"/>
                      </a:lnTo>
                      <a:cubicBezTo>
                        <a:pt x="18699" y="38348"/>
                        <a:pt x="18760" y="38329"/>
                        <a:pt x="18809" y="38329"/>
                      </a:cubicBezTo>
                      <a:close/>
                      <a:moveTo>
                        <a:pt x="22430" y="38301"/>
                      </a:moveTo>
                      <a:cubicBezTo>
                        <a:pt x="22453" y="38328"/>
                        <a:pt x="22476" y="38358"/>
                        <a:pt x="22500" y="38391"/>
                      </a:cubicBezTo>
                      <a:cubicBezTo>
                        <a:pt x="22470" y="38361"/>
                        <a:pt x="22447" y="38331"/>
                        <a:pt x="22430" y="38301"/>
                      </a:cubicBezTo>
                      <a:close/>
                      <a:moveTo>
                        <a:pt x="18969" y="38429"/>
                      </a:moveTo>
                      <a:cubicBezTo>
                        <a:pt x="19012" y="38483"/>
                        <a:pt x="19061" y="38553"/>
                        <a:pt x="19143" y="38624"/>
                      </a:cubicBezTo>
                      <a:cubicBezTo>
                        <a:pt x="19057" y="38581"/>
                        <a:pt x="18999" y="38510"/>
                        <a:pt x="18969" y="38429"/>
                      </a:cubicBezTo>
                      <a:close/>
                      <a:moveTo>
                        <a:pt x="23535" y="39076"/>
                      </a:moveTo>
                      <a:lnTo>
                        <a:pt x="23497" y="39089"/>
                      </a:lnTo>
                      <a:cubicBezTo>
                        <a:pt x="23511" y="39082"/>
                        <a:pt x="23524" y="39078"/>
                        <a:pt x="23535" y="39076"/>
                      </a:cubicBezTo>
                      <a:close/>
                      <a:moveTo>
                        <a:pt x="28648" y="39056"/>
                      </a:moveTo>
                      <a:cubicBezTo>
                        <a:pt x="28678" y="39056"/>
                        <a:pt x="28708" y="39083"/>
                        <a:pt x="28738" y="39137"/>
                      </a:cubicBezTo>
                      <a:lnTo>
                        <a:pt x="28738" y="39137"/>
                      </a:lnTo>
                      <a:cubicBezTo>
                        <a:pt x="28697" y="39116"/>
                        <a:pt x="28664" y="39088"/>
                        <a:pt x="28648" y="39056"/>
                      </a:cubicBezTo>
                      <a:close/>
                      <a:moveTo>
                        <a:pt x="29045" y="39125"/>
                      </a:moveTo>
                      <a:lnTo>
                        <a:pt x="29045" y="39125"/>
                      </a:lnTo>
                      <a:cubicBezTo>
                        <a:pt x="29012" y="39161"/>
                        <a:pt x="28960" y="39177"/>
                        <a:pt x="28903" y="39177"/>
                      </a:cubicBezTo>
                      <a:cubicBezTo>
                        <a:pt x="28859" y="39177"/>
                        <a:pt x="28812" y="39167"/>
                        <a:pt x="28771" y="39151"/>
                      </a:cubicBezTo>
                      <a:lnTo>
                        <a:pt x="28771" y="39151"/>
                      </a:lnTo>
                      <a:cubicBezTo>
                        <a:pt x="28787" y="39149"/>
                        <a:pt x="28805" y="39148"/>
                        <a:pt x="28822" y="39148"/>
                      </a:cubicBezTo>
                      <a:cubicBezTo>
                        <a:pt x="28862" y="39148"/>
                        <a:pt x="28903" y="39152"/>
                        <a:pt x="28940" y="39152"/>
                      </a:cubicBezTo>
                      <a:cubicBezTo>
                        <a:pt x="28982" y="39152"/>
                        <a:pt x="29020" y="39147"/>
                        <a:pt x="29045" y="39125"/>
                      </a:cubicBezTo>
                      <a:close/>
                      <a:moveTo>
                        <a:pt x="25998" y="39161"/>
                      </a:moveTo>
                      <a:lnTo>
                        <a:pt x="25998" y="39161"/>
                      </a:lnTo>
                      <a:cubicBezTo>
                        <a:pt x="25896" y="39176"/>
                        <a:pt x="25793" y="39189"/>
                        <a:pt x="25691" y="39189"/>
                      </a:cubicBezTo>
                      <a:cubicBezTo>
                        <a:pt x="25800" y="39180"/>
                        <a:pt x="25902" y="39168"/>
                        <a:pt x="25998" y="39161"/>
                      </a:cubicBezTo>
                      <a:close/>
                      <a:moveTo>
                        <a:pt x="23629" y="39140"/>
                      </a:moveTo>
                      <a:lnTo>
                        <a:pt x="23629" y="39140"/>
                      </a:lnTo>
                      <a:cubicBezTo>
                        <a:pt x="23645" y="39165"/>
                        <a:pt x="23660" y="39194"/>
                        <a:pt x="23678" y="39216"/>
                      </a:cubicBezTo>
                      <a:lnTo>
                        <a:pt x="23678" y="39216"/>
                      </a:lnTo>
                      <a:cubicBezTo>
                        <a:pt x="23659" y="39196"/>
                        <a:pt x="23643" y="39170"/>
                        <a:pt x="23629" y="39140"/>
                      </a:cubicBezTo>
                      <a:close/>
                      <a:moveTo>
                        <a:pt x="29081" y="39255"/>
                      </a:moveTo>
                      <a:cubicBezTo>
                        <a:pt x="28975" y="39255"/>
                        <a:pt x="28875" y="39255"/>
                        <a:pt x="28777" y="39258"/>
                      </a:cubicBezTo>
                      <a:lnTo>
                        <a:pt x="28777" y="39258"/>
                      </a:lnTo>
                      <a:lnTo>
                        <a:pt x="28815" y="39255"/>
                      </a:lnTo>
                      <a:close/>
                      <a:moveTo>
                        <a:pt x="26407" y="39196"/>
                      </a:moveTo>
                      <a:cubicBezTo>
                        <a:pt x="26493" y="39226"/>
                        <a:pt x="26575" y="39276"/>
                        <a:pt x="26654" y="39355"/>
                      </a:cubicBezTo>
                      <a:cubicBezTo>
                        <a:pt x="26541" y="39327"/>
                        <a:pt x="26451" y="39274"/>
                        <a:pt x="26407" y="39196"/>
                      </a:cubicBezTo>
                      <a:close/>
                      <a:moveTo>
                        <a:pt x="24527" y="39521"/>
                      </a:moveTo>
                      <a:cubicBezTo>
                        <a:pt x="24494" y="39721"/>
                        <a:pt x="24428" y="39721"/>
                        <a:pt x="24328" y="39721"/>
                      </a:cubicBezTo>
                      <a:cubicBezTo>
                        <a:pt x="24428" y="39721"/>
                        <a:pt x="24494" y="39687"/>
                        <a:pt x="24527" y="39521"/>
                      </a:cubicBezTo>
                      <a:close/>
                      <a:moveTo>
                        <a:pt x="21669" y="39852"/>
                      </a:moveTo>
                      <a:cubicBezTo>
                        <a:pt x="21685" y="39930"/>
                        <a:pt x="21727" y="39999"/>
                        <a:pt x="21783" y="40043"/>
                      </a:cubicBezTo>
                      <a:lnTo>
                        <a:pt x="21783" y="40043"/>
                      </a:lnTo>
                      <a:lnTo>
                        <a:pt x="21669" y="39986"/>
                      </a:lnTo>
                      <a:lnTo>
                        <a:pt x="21669" y="39852"/>
                      </a:lnTo>
                      <a:close/>
                      <a:moveTo>
                        <a:pt x="19298" y="1"/>
                      </a:moveTo>
                      <a:cubicBezTo>
                        <a:pt x="17308" y="1"/>
                        <a:pt x="14841" y="927"/>
                        <a:pt x="13228" y="1966"/>
                      </a:cubicBezTo>
                      <a:cubicBezTo>
                        <a:pt x="14158" y="1734"/>
                        <a:pt x="14923" y="1202"/>
                        <a:pt x="15787" y="1036"/>
                      </a:cubicBezTo>
                      <a:lnTo>
                        <a:pt x="15787" y="1036"/>
                      </a:lnTo>
                      <a:cubicBezTo>
                        <a:pt x="16451" y="1567"/>
                        <a:pt x="12762" y="2697"/>
                        <a:pt x="12596" y="3229"/>
                      </a:cubicBezTo>
                      <a:cubicBezTo>
                        <a:pt x="11566" y="4392"/>
                        <a:pt x="5850" y="8513"/>
                        <a:pt x="7977" y="8879"/>
                      </a:cubicBezTo>
                      <a:cubicBezTo>
                        <a:pt x="6946" y="10175"/>
                        <a:pt x="6082" y="11604"/>
                        <a:pt x="5451" y="13133"/>
                      </a:cubicBezTo>
                      <a:cubicBezTo>
                        <a:pt x="5204" y="13573"/>
                        <a:pt x="4411" y="13899"/>
                        <a:pt x="4388" y="14468"/>
                      </a:cubicBezTo>
                      <a:lnTo>
                        <a:pt x="4388" y="14468"/>
                      </a:lnTo>
                      <a:cubicBezTo>
                        <a:pt x="4381" y="14424"/>
                        <a:pt x="4379" y="14377"/>
                        <a:pt x="4387" y="14329"/>
                      </a:cubicBezTo>
                      <a:lnTo>
                        <a:pt x="4387" y="14329"/>
                      </a:lnTo>
                      <a:cubicBezTo>
                        <a:pt x="4316" y="14401"/>
                        <a:pt x="4261" y="14611"/>
                        <a:pt x="4199" y="14611"/>
                      </a:cubicBezTo>
                      <a:cubicBezTo>
                        <a:pt x="4175" y="14611"/>
                        <a:pt x="4149" y="14579"/>
                        <a:pt x="4121" y="14496"/>
                      </a:cubicBezTo>
                      <a:cubicBezTo>
                        <a:pt x="3951" y="14347"/>
                        <a:pt x="3828" y="14287"/>
                        <a:pt x="3734" y="14287"/>
                      </a:cubicBezTo>
                      <a:cubicBezTo>
                        <a:pt x="3390" y="14287"/>
                        <a:pt x="3450" y="15096"/>
                        <a:pt x="3058" y="15227"/>
                      </a:cubicBezTo>
                      <a:cubicBezTo>
                        <a:pt x="3031" y="15238"/>
                        <a:pt x="3000" y="15241"/>
                        <a:pt x="2967" y="15241"/>
                      </a:cubicBezTo>
                      <a:cubicBezTo>
                        <a:pt x="2893" y="15241"/>
                        <a:pt x="2808" y="15222"/>
                        <a:pt x="2730" y="15222"/>
                      </a:cubicBezTo>
                      <a:cubicBezTo>
                        <a:pt x="2630" y="15222"/>
                        <a:pt x="2540" y="15253"/>
                        <a:pt x="2493" y="15393"/>
                      </a:cubicBezTo>
                      <a:cubicBezTo>
                        <a:pt x="1795" y="15725"/>
                        <a:pt x="1197" y="17088"/>
                        <a:pt x="1130" y="17753"/>
                      </a:cubicBezTo>
                      <a:cubicBezTo>
                        <a:pt x="1496" y="18384"/>
                        <a:pt x="133" y="19082"/>
                        <a:pt x="831" y="19248"/>
                      </a:cubicBezTo>
                      <a:cubicBezTo>
                        <a:pt x="931" y="19713"/>
                        <a:pt x="864" y="20179"/>
                        <a:pt x="732" y="20611"/>
                      </a:cubicBezTo>
                      <a:cubicBezTo>
                        <a:pt x="1263" y="21143"/>
                        <a:pt x="0" y="20810"/>
                        <a:pt x="1197" y="21973"/>
                      </a:cubicBezTo>
                      <a:cubicBezTo>
                        <a:pt x="1729" y="23934"/>
                        <a:pt x="2194" y="26294"/>
                        <a:pt x="3523" y="28255"/>
                      </a:cubicBezTo>
                      <a:lnTo>
                        <a:pt x="3357" y="28055"/>
                      </a:lnTo>
                      <a:lnTo>
                        <a:pt x="3357" y="28055"/>
                      </a:lnTo>
                      <a:cubicBezTo>
                        <a:pt x="3324" y="28554"/>
                        <a:pt x="3789" y="28753"/>
                        <a:pt x="4055" y="29052"/>
                      </a:cubicBezTo>
                      <a:cubicBezTo>
                        <a:pt x="3922" y="29218"/>
                        <a:pt x="4088" y="29318"/>
                        <a:pt x="4188" y="29318"/>
                      </a:cubicBezTo>
                      <a:cubicBezTo>
                        <a:pt x="4208" y="29325"/>
                        <a:pt x="4223" y="29328"/>
                        <a:pt x="4236" y="29328"/>
                      </a:cubicBezTo>
                      <a:cubicBezTo>
                        <a:pt x="4345" y="29328"/>
                        <a:pt x="4171" y="29086"/>
                        <a:pt x="4321" y="29086"/>
                      </a:cubicBezTo>
                      <a:cubicBezTo>
                        <a:pt x="4753" y="30016"/>
                        <a:pt x="5351" y="30814"/>
                        <a:pt x="6149" y="31445"/>
                      </a:cubicBezTo>
                      <a:cubicBezTo>
                        <a:pt x="6248" y="32110"/>
                        <a:pt x="6847" y="32376"/>
                        <a:pt x="7312" y="32841"/>
                      </a:cubicBezTo>
                      <a:cubicBezTo>
                        <a:pt x="7975" y="33331"/>
                        <a:pt x="8414" y="34598"/>
                        <a:pt x="9278" y="34598"/>
                      </a:cubicBezTo>
                      <a:cubicBezTo>
                        <a:pt x="9410" y="34598"/>
                        <a:pt x="9551" y="34569"/>
                        <a:pt x="9705" y="34503"/>
                      </a:cubicBezTo>
                      <a:cubicBezTo>
                        <a:pt x="9838" y="35001"/>
                        <a:pt x="10403" y="34503"/>
                        <a:pt x="9871" y="35101"/>
                      </a:cubicBezTo>
                      <a:cubicBezTo>
                        <a:pt x="9992" y="35017"/>
                        <a:pt x="10107" y="34988"/>
                        <a:pt x="10220" y="34988"/>
                      </a:cubicBezTo>
                      <a:cubicBezTo>
                        <a:pt x="10480" y="34988"/>
                        <a:pt x="10728" y="35142"/>
                        <a:pt x="10999" y="35142"/>
                      </a:cubicBezTo>
                      <a:cubicBezTo>
                        <a:pt x="11033" y="35142"/>
                        <a:pt x="11066" y="35139"/>
                        <a:pt x="11101" y="35134"/>
                      </a:cubicBezTo>
                      <a:lnTo>
                        <a:pt x="11101" y="35134"/>
                      </a:lnTo>
                      <a:cubicBezTo>
                        <a:pt x="9937" y="35433"/>
                        <a:pt x="12762" y="35965"/>
                        <a:pt x="12762" y="36497"/>
                      </a:cubicBezTo>
                      <a:cubicBezTo>
                        <a:pt x="12829" y="36829"/>
                        <a:pt x="13460" y="36696"/>
                        <a:pt x="13327" y="37029"/>
                      </a:cubicBezTo>
                      <a:cubicBezTo>
                        <a:pt x="13294" y="37128"/>
                        <a:pt x="13494" y="37261"/>
                        <a:pt x="13560" y="37261"/>
                      </a:cubicBezTo>
                      <a:cubicBezTo>
                        <a:pt x="13584" y="37267"/>
                        <a:pt x="13604" y="37270"/>
                        <a:pt x="13620" y="37270"/>
                      </a:cubicBezTo>
                      <a:cubicBezTo>
                        <a:pt x="13761" y="37270"/>
                        <a:pt x="13598" y="37053"/>
                        <a:pt x="13783" y="37053"/>
                      </a:cubicBezTo>
                      <a:cubicBezTo>
                        <a:pt x="13803" y="37053"/>
                        <a:pt x="13829" y="37056"/>
                        <a:pt x="13859" y="37062"/>
                      </a:cubicBezTo>
                      <a:cubicBezTo>
                        <a:pt x="13859" y="37229"/>
                        <a:pt x="13906" y="37303"/>
                        <a:pt x="14019" y="37303"/>
                      </a:cubicBezTo>
                      <a:cubicBezTo>
                        <a:pt x="14040" y="37303"/>
                        <a:pt x="14065" y="37300"/>
                        <a:pt x="14092" y="37294"/>
                      </a:cubicBezTo>
                      <a:cubicBezTo>
                        <a:pt x="14130" y="37485"/>
                        <a:pt x="14179" y="37556"/>
                        <a:pt x="14252" y="37556"/>
                      </a:cubicBezTo>
                      <a:cubicBezTo>
                        <a:pt x="14306" y="37556"/>
                        <a:pt x="14373" y="37517"/>
                        <a:pt x="14457" y="37461"/>
                      </a:cubicBezTo>
                      <a:cubicBezTo>
                        <a:pt x="14657" y="38358"/>
                        <a:pt x="15554" y="37992"/>
                        <a:pt x="16053" y="38591"/>
                      </a:cubicBezTo>
                      <a:cubicBezTo>
                        <a:pt x="17016" y="39654"/>
                        <a:pt x="18878" y="39654"/>
                        <a:pt x="20340" y="40219"/>
                      </a:cubicBezTo>
                      <a:cubicBezTo>
                        <a:pt x="20732" y="40271"/>
                        <a:pt x="21001" y="40468"/>
                        <a:pt x="21325" y="40468"/>
                      </a:cubicBezTo>
                      <a:cubicBezTo>
                        <a:pt x="21413" y="40468"/>
                        <a:pt x="21504" y="40454"/>
                        <a:pt x="21603" y="40418"/>
                      </a:cubicBezTo>
                      <a:cubicBezTo>
                        <a:pt x="22064" y="40580"/>
                        <a:pt x="22557" y="40645"/>
                        <a:pt x="23064" y="40645"/>
                      </a:cubicBezTo>
                      <a:cubicBezTo>
                        <a:pt x="24019" y="40645"/>
                        <a:pt x="25023" y="40413"/>
                        <a:pt x="25956" y="40153"/>
                      </a:cubicBezTo>
                      <a:lnTo>
                        <a:pt x="25956" y="40153"/>
                      </a:lnTo>
                      <a:cubicBezTo>
                        <a:pt x="26355" y="40252"/>
                        <a:pt x="25890" y="40319"/>
                        <a:pt x="25923" y="40485"/>
                      </a:cubicBezTo>
                      <a:cubicBezTo>
                        <a:pt x="25999" y="40517"/>
                        <a:pt x="26141" y="40539"/>
                        <a:pt x="26289" y="40539"/>
                      </a:cubicBezTo>
                      <a:cubicBezTo>
                        <a:pt x="26598" y="40539"/>
                        <a:pt x="26934" y="40444"/>
                        <a:pt x="26754" y="40153"/>
                      </a:cubicBezTo>
                      <a:lnTo>
                        <a:pt x="26754" y="40153"/>
                      </a:lnTo>
                      <a:cubicBezTo>
                        <a:pt x="26912" y="40378"/>
                        <a:pt x="27178" y="40512"/>
                        <a:pt x="27446" y="40512"/>
                      </a:cubicBezTo>
                      <a:cubicBezTo>
                        <a:pt x="27573" y="40512"/>
                        <a:pt x="27700" y="40482"/>
                        <a:pt x="27818" y="40418"/>
                      </a:cubicBezTo>
                      <a:cubicBezTo>
                        <a:pt x="26355" y="39787"/>
                        <a:pt x="29313" y="39721"/>
                        <a:pt x="30044" y="39521"/>
                      </a:cubicBezTo>
                      <a:cubicBezTo>
                        <a:pt x="30217" y="39636"/>
                        <a:pt x="30374" y="39683"/>
                        <a:pt x="30520" y="39683"/>
                      </a:cubicBezTo>
                      <a:cubicBezTo>
                        <a:pt x="30826" y="39683"/>
                        <a:pt x="31085" y="39479"/>
                        <a:pt x="31339" y="39271"/>
                      </a:cubicBezTo>
                      <a:lnTo>
                        <a:pt x="31339" y="39271"/>
                      </a:lnTo>
                      <a:cubicBezTo>
                        <a:pt x="31277" y="39339"/>
                        <a:pt x="31222" y="39412"/>
                        <a:pt x="31174" y="39488"/>
                      </a:cubicBezTo>
                      <a:cubicBezTo>
                        <a:pt x="34465" y="38159"/>
                        <a:pt x="38619" y="38657"/>
                        <a:pt x="40812" y="35467"/>
                      </a:cubicBezTo>
                      <a:cubicBezTo>
                        <a:pt x="41211" y="35267"/>
                        <a:pt x="41809" y="35201"/>
                        <a:pt x="41710" y="34569"/>
                      </a:cubicBezTo>
                      <a:cubicBezTo>
                        <a:pt x="42108" y="34370"/>
                        <a:pt x="42241" y="33572"/>
                        <a:pt x="42474" y="33140"/>
                      </a:cubicBezTo>
                      <a:cubicBezTo>
                        <a:pt x="42474" y="33173"/>
                        <a:pt x="42474" y="33173"/>
                        <a:pt x="42474" y="33207"/>
                      </a:cubicBezTo>
                      <a:cubicBezTo>
                        <a:pt x="43105" y="32110"/>
                        <a:pt x="43637" y="30947"/>
                        <a:pt x="44136" y="29783"/>
                      </a:cubicBezTo>
                      <a:cubicBezTo>
                        <a:pt x="46329" y="25962"/>
                        <a:pt x="46562" y="21442"/>
                        <a:pt x="46362" y="17121"/>
                      </a:cubicBezTo>
                      <a:cubicBezTo>
                        <a:pt x="46396" y="10740"/>
                        <a:pt x="40812" y="6353"/>
                        <a:pt x="36027" y="3096"/>
                      </a:cubicBezTo>
                      <a:lnTo>
                        <a:pt x="36159" y="3096"/>
                      </a:lnTo>
                      <a:cubicBezTo>
                        <a:pt x="31806" y="404"/>
                        <a:pt x="25092" y="205"/>
                        <a:pt x="20506" y="138"/>
                      </a:cubicBezTo>
                      <a:cubicBezTo>
                        <a:pt x="20135" y="44"/>
                        <a:pt x="19728" y="1"/>
                        <a:pt x="19298"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
                <p:cNvSpPr/>
                <p:nvPr/>
              </p:nvSpPr>
              <p:spPr>
                <a:xfrm>
                  <a:off x="4503750" y="5042225"/>
                  <a:ext cx="5850" cy="4200"/>
                </a:xfrm>
                <a:custGeom>
                  <a:avLst/>
                  <a:gdLst/>
                  <a:ahLst/>
                  <a:cxnLst/>
                  <a:rect l="l" t="t" r="r" b="b"/>
                  <a:pathLst>
                    <a:path w="234" h="168" extrusionOk="0">
                      <a:moveTo>
                        <a:pt x="134" y="1"/>
                      </a:moveTo>
                      <a:cubicBezTo>
                        <a:pt x="1" y="1"/>
                        <a:pt x="34" y="134"/>
                        <a:pt x="134" y="167"/>
                      </a:cubicBezTo>
                      <a:cubicBezTo>
                        <a:pt x="233" y="101"/>
                        <a:pt x="233" y="34"/>
                        <a:pt x="134"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
                <p:cNvSpPr/>
                <p:nvPr/>
              </p:nvSpPr>
              <p:spPr>
                <a:xfrm>
                  <a:off x="4443825" y="4392550"/>
                  <a:ext cx="23275" cy="23850"/>
                </a:xfrm>
                <a:custGeom>
                  <a:avLst/>
                  <a:gdLst/>
                  <a:ahLst/>
                  <a:cxnLst/>
                  <a:rect l="l" t="t" r="r" b="b"/>
                  <a:pathLst>
                    <a:path w="931" h="954" extrusionOk="0">
                      <a:moveTo>
                        <a:pt x="738" y="0"/>
                      </a:moveTo>
                      <a:cubicBezTo>
                        <a:pt x="708" y="0"/>
                        <a:pt x="665" y="10"/>
                        <a:pt x="603" y="32"/>
                      </a:cubicBezTo>
                      <a:cubicBezTo>
                        <a:pt x="302" y="379"/>
                        <a:pt x="1" y="953"/>
                        <a:pt x="139" y="953"/>
                      </a:cubicBezTo>
                      <a:cubicBezTo>
                        <a:pt x="199" y="953"/>
                        <a:pt x="342" y="845"/>
                        <a:pt x="603" y="564"/>
                      </a:cubicBezTo>
                      <a:cubicBezTo>
                        <a:pt x="517" y="419"/>
                        <a:pt x="930" y="0"/>
                        <a:pt x="738"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
                <p:cNvSpPr/>
                <p:nvPr/>
              </p:nvSpPr>
              <p:spPr>
                <a:xfrm>
                  <a:off x="4443100" y="4420750"/>
                  <a:ext cx="7500" cy="8325"/>
                </a:xfrm>
                <a:custGeom>
                  <a:avLst/>
                  <a:gdLst/>
                  <a:ahLst/>
                  <a:cxnLst/>
                  <a:rect l="l" t="t" r="r" b="b"/>
                  <a:pathLst>
                    <a:path w="300" h="333" extrusionOk="0">
                      <a:moveTo>
                        <a:pt x="267" y="1"/>
                      </a:moveTo>
                      <a:lnTo>
                        <a:pt x="267" y="1"/>
                      </a:lnTo>
                      <a:cubicBezTo>
                        <a:pt x="100" y="34"/>
                        <a:pt x="34" y="100"/>
                        <a:pt x="1" y="333"/>
                      </a:cubicBezTo>
                      <a:cubicBezTo>
                        <a:pt x="167" y="233"/>
                        <a:pt x="300" y="200"/>
                        <a:pt x="267"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
                <p:cNvSpPr/>
                <p:nvPr/>
              </p:nvSpPr>
              <p:spPr>
                <a:xfrm>
                  <a:off x="4422325" y="4458150"/>
                  <a:ext cx="6725" cy="4700"/>
                </a:xfrm>
                <a:custGeom>
                  <a:avLst/>
                  <a:gdLst/>
                  <a:ahLst/>
                  <a:cxnLst/>
                  <a:rect l="l" t="t" r="r" b="b"/>
                  <a:pathLst>
                    <a:path w="269" h="188" extrusionOk="0">
                      <a:moveTo>
                        <a:pt x="101" y="0"/>
                      </a:moveTo>
                      <a:lnTo>
                        <a:pt x="101" y="0"/>
                      </a:lnTo>
                      <a:cubicBezTo>
                        <a:pt x="67" y="33"/>
                        <a:pt x="1" y="67"/>
                        <a:pt x="1" y="100"/>
                      </a:cubicBezTo>
                      <a:cubicBezTo>
                        <a:pt x="1" y="164"/>
                        <a:pt x="26" y="188"/>
                        <a:pt x="58" y="188"/>
                      </a:cubicBezTo>
                      <a:cubicBezTo>
                        <a:pt x="141" y="188"/>
                        <a:pt x="269" y="24"/>
                        <a:pt x="101"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
                <p:cNvSpPr/>
                <p:nvPr/>
              </p:nvSpPr>
              <p:spPr>
                <a:xfrm>
                  <a:off x="4400725" y="4479950"/>
                  <a:ext cx="5350" cy="3625"/>
                </a:xfrm>
                <a:custGeom>
                  <a:avLst/>
                  <a:gdLst/>
                  <a:ahLst/>
                  <a:cxnLst/>
                  <a:rect l="l" t="t" r="r" b="b"/>
                  <a:pathLst>
                    <a:path w="214" h="145" extrusionOk="0">
                      <a:moveTo>
                        <a:pt x="172" y="1"/>
                      </a:moveTo>
                      <a:cubicBezTo>
                        <a:pt x="131" y="1"/>
                        <a:pt x="60" y="52"/>
                        <a:pt x="1" y="92"/>
                      </a:cubicBezTo>
                      <a:cubicBezTo>
                        <a:pt x="27" y="131"/>
                        <a:pt x="53" y="145"/>
                        <a:pt x="79" y="145"/>
                      </a:cubicBezTo>
                      <a:cubicBezTo>
                        <a:pt x="119" y="145"/>
                        <a:pt x="160" y="112"/>
                        <a:pt x="200" y="92"/>
                      </a:cubicBezTo>
                      <a:cubicBezTo>
                        <a:pt x="214" y="25"/>
                        <a:pt x="200" y="1"/>
                        <a:pt x="172"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
                <p:cNvSpPr/>
                <p:nvPr/>
              </p:nvSpPr>
              <p:spPr>
                <a:xfrm>
                  <a:off x="4619250" y="4286150"/>
                  <a:ext cx="9150" cy="10000"/>
                </a:xfrm>
                <a:custGeom>
                  <a:avLst/>
                  <a:gdLst/>
                  <a:ahLst/>
                  <a:cxnLst/>
                  <a:rect l="l" t="t" r="r" b="b"/>
                  <a:pathLst>
                    <a:path w="366" h="400" extrusionOk="0">
                      <a:moveTo>
                        <a:pt x="366" y="1"/>
                      </a:moveTo>
                      <a:lnTo>
                        <a:pt x="366" y="1"/>
                      </a:lnTo>
                      <a:cubicBezTo>
                        <a:pt x="167" y="67"/>
                        <a:pt x="34" y="134"/>
                        <a:pt x="0" y="399"/>
                      </a:cubicBezTo>
                      <a:cubicBezTo>
                        <a:pt x="266" y="333"/>
                        <a:pt x="366" y="233"/>
                        <a:pt x="366"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0" name="Google Shape;490;p4"/>
            <p:cNvGrpSpPr/>
            <p:nvPr/>
          </p:nvGrpSpPr>
          <p:grpSpPr>
            <a:xfrm rot="9000258" flipH="1">
              <a:off x="8104434" y="4599926"/>
              <a:ext cx="424377" cy="335756"/>
              <a:chOff x="4414850" y="3021000"/>
              <a:chExt cx="1302400" cy="1030425"/>
            </a:xfrm>
          </p:grpSpPr>
          <p:sp>
            <p:nvSpPr>
              <p:cNvPr id="491" name="Google Shape;491;p4"/>
              <p:cNvSpPr/>
              <p:nvPr/>
            </p:nvSpPr>
            <p:spPr>
              <a:xfrm>
                <a:off x="4414850" y="3021000"/>
                <a:ext cx="1302400" cy="1030425"/>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
              <p:cNvSpPr/>
              <p:nvPr/>
            </p:nvSpPr>
            <p:spPr>
              <a:xfrm rot="10799469">
                <a:off x="4644599" y="3202812"/>
                <a:ext cx="842913" cy="666788"/>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4"/>
            <p:cNvGrpSpPr/>
            <p:nvPr/>
          </p:nvGrpSpPr>
          <p:grpSpPr>
            <a:xfrm rot="10800000" flipH="1">
              <a:off x="7313215" y="124223"/>
              <a:ext cx="424423" cy="381701"/>
              <a:chOff x="882850" y="2647922"/>
              <a:chExt cx="1064250" cy="957125"/>
            </a:xfrm>
          </p:grpSpPr>
          <p:grpSp>
            <p:nvGrpSpPr>
              <p:cNvPr id="494" name="Google Shape;494;p4"/>
              <p:cNvGrpSpPr/>
              <p:nvPr/>
            </p:nvGrpSpPr>
            <p:grpSpPr>
              <a:xfrm>
                <a:off x="882850" y="2647922"/>
                <a:ext cx="1064250" cy="957125"/>
                <a:chOff x="6069100" y="3009725"/>
                <a:chExt cx="1064250" cy="957125"/>
              </a:xfrm>
            </p:grpSpPr>
            <p:sp>
              <p:nvSpPr>
                <p:cNvPr id="495" name="Google Shape;495;p4"/>
                <p:cNvSpPr/>
                <p:nvPr/>
              </p:nvSpPr>
              <p:spPr>
                <a:xfrm>
                  <a:off x="6178775" y="3741950"/>
                  <a:ext cx="25" cy="25"/>
                </a:xfrm>
                <a:custGeom>
                  <a:avLst/>
                  <a:gdLst/>
                  <a:ahLst/>
                  <a:cxnLst/>
                  <a:rect l="l" t="t" r="r" b="b"/>
                  <a:pathLst>
                    <a:path w="1" h="1" extrusionOk="0">
                      <a:moveTo>
                        <a:pt x="0" y="0"/>
                      </a:move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 name="Google Shape;497;p4"/>
              <p:cNvGrpSpPr/>
              <p:nvPr/>
            </p:nvGrpSpPr>
            <p:grpSpPr>
              <a:xfrm rot="10800000">
                <a:off x="1008698" y="2761102"/>
                <a:ext cx="812555" cy="730765"/>
                <a:chOff x="6069100" y="3009725"/>
                <a:chExt cx="1064250" cy="957125"/>
              </a:xfrm>
            </p:grpSpPr>
            <p:sp>
              <p:nvSpPr>
                <p:cNvPr id="498" name="Google Shape;498;p4"/>
                <p:cNvSpPr/>
                <p:nvPr/>
              </p:nvSpPr>
              <p:spPr>
                <a:xfrm>
                  <a:off x="6178775" y="3741950"/>
                  <a:ext cx="25" cy="25"/>
                </a:xfrm>
                <a:custGeom>
                  <a:avLst/>
                  <a:gdLst/>
                  <a:ahLst/>
                  <a:cxnLst/>
                  <a:rect l="l" t="t" r="r" b="b"/>
                  <a:pathLst>
                    <a:path w="1" h="1" extrusionOk="0">
                      <a:moveTo>
                        <a:pt x="0" y="0"/>
                      </a:move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0" name="Google Shape;500;p4"/>
            <p:cNvGrpSpPr/>
            <p:nvPr/>
          </p:nvGrpSpPr>
          <p:grpSpPr>
            <a:xfrm rot="10800000" flipH="1">
              <a:off x="8209459" y="2342791"/>
              <a:ext cx="424347" cy="431480"/>
              <a:chOff x="4023775" y="1855149"/>
              <a:chExt cx="1174825" cy="1194575"/>
            </a:xfrm>
          </p:grpSpPr>
          <p:grpSp>
            <p:nvGrpSpPr>
              <p:cNvPr id="501" name="Google Shape;501;p4"/>
              <p:cNvGrpSpPr/>
              <p:nvPr/>
            </p:nvGrpSpPr>
            <p:grpSpPr>
              <a:xfrm>
                <a:off x="4023775" y="1855149"/>
                <a:ext cx="1174825" cy="1194575"/>
                <a:chOff x="4023775" y="1778925"/>
                <a:chExt cx="1174825" cy="1194575"/>
              </a:xfrm>
            </p:grpSpPr>
            <p:sp>
              <p:nvSpPr>
                <p:cNvPr id="502" name="Google Shape;502;p4"/>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4"/>
              <p:cNvGrpSpPr/>
              <p:nvPr/>
            </p:nvGrpSpPr>
            <p:grpSpPr>
              <a:xfrm rot="10800000">
                <a:off x="4212099" y="2046639"/>
                <a:ext cx="798176" cy="811594"/>
                <a:chOff x="4023775" y="1778925"/>
                <a:chExt cx="1174825" cy="1194575"/>
              </a:xfrm>
            </p:grpSpPr>
            <p:sp>
              <p:nvSpPr>
                <p:cNvPr id="509" name="Google Shape;509;p4"/>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5" name="Google Shape;515;p4"/>
            <p:cNvGrpSpPr/>
            <p:nvPr/>
          </p:nvGrpSpPr>
          <p:grpSpPr>
            <a:xfrm flipH="1">
              <a:off x="8584319" y="3429561"/>
              <a:ext cx="424347" cy="431480"/>
              <a:chOff x="4023775" y="1855149"/>
              <a:chExt cx="1174825" cy="1194575"/>
            </a:xfrm>
          </p:grpSpPr>
          <p:grpSp>
            <p:nvGrpSpPr>
              <p:cNvPr id="516" name="Google Shape;516;p4"/>
              <p:cNvGrpSpPr/>
              <p:nvPr/>
            </p:nvGrpSpPr>
            <p:grpSpPr>
              <a:xfrm>
                <a:off x="4023775" y="1855149"/>
                <a:ext cx="1174825" cy="1194575"/>
                <a:chOff x="4023775" y="1778925"/>
                <a:chExt cx="1174825" cy="1194575"/>
              </a:xfrm>
            </p:grpSpPr>
            <p:sp>
              <p:nvSpPr>
                <p:cNvPr id="517" name="Google Shape;517;p4"/>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 name="Google Shape;523;p4"/>
              <p:cNvGrpSpPr/>
              <p:nvPr/>
            </p:nvGrpSpPr>
            <p:grpSpPr>
              <a:xfrm rot="10800000">
                <a:off x="4212099" y="2046639"/>
                <a:ext cx="798176" cy="811594"/>
                <a:chOff x="4023775" y="1778925"/>
                <a:chExt cx="1174825" cy="1194575"/>
              </a:xfrm>
            </p:grpSpPr>
            <p:sp>
              <p:nvSpPr>
                <p:cNvPr id="524" name="Google Shape;524;p4"/>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34"/>
        <p:cNvGrpSpPr/>
        <p:nvPr/>
      </p:nvGrpSpPr>
      <p:grpSpPr>
        <a:xfrm>
          <a:off x="0" y="0"/>
          <a:ext cx="0" cy="0"/>
          <a:chOff x="0" y="0"/>
          <a:chExt cx="0" cy="0"/>
        </a:xfrm>
      </p:grpSpPr>
      <p:grpSp>
        <p:nvGrpSpPr>
          <p:cNvPr id="1135" name="Google Shape;1135;p9"/>
          <p:cNvGrpSpPr/>
          <p:nvPr/>
        </p:nvGrpSpPr>
        <p:grpSpPr>
          <a:xfrm>
            <a:off x="225599" y="184827"/>
            <a:ext cx="8692802" cy="4773845"/>
            <a:chOff x="225599" y="184827"/>
            <a:chExt cx="8692802" cy="4773845"/>
          </a:xfrm>
        </p:grpSpPr>
        <p:grpSp>
          <p:nvGrpSpPr>
            <p:cNvPr id="1136" name="Google Shape;1136;p9"/>
            <p:cNvGrpSpPr/>
            <p:nvPr/>
          </p:nvGrpSpPr>
          <p:grpSpPr>
            <a:xfrm rot="10800000" flipH="1">
              <a:off x="7276295" y="4109984"/>
              <a:ext cx="424423" cy="381701"/>
              <a:chOff x="882850" y="2647922"/>
              <a:chExt cx="1064250" cy="957125"/>
            </a:xfrm>
          </p:grpSpPr>
          <p:grpSp>
            <p:nvGrpSpPr>
              <p:cNvPr id="1137" name="Google Shape;1137;p9"/>
              <p:cNvGrpSpPr/>
              <p:nvPr/>
            </p:nvGrpSpPr>
            <p:grpSpPr>
              <a:xfrm>
                <a:off x="882850" y="2647922"/>
                <a:ext cx="1064250" cy="957125"/>
                <a:chOff x="6069100" y="3009725"/>
                <a:chExt cx="1064250" cy="957125"/>
              </a:xfrm>
            </p:grpSpPr>
            <p:sp>
              <p:nvSpPr>
                <p:cNvPr id="1138" name="Google Shape;1138;p9"/>
                <p:cNvSpPr/>
                <p:nvPr/>
              </p:nvSpPr>
              <p:spPr>
                <a:xfrm>
                  <a:off x="6178775" y="3741950"/>
                  <a:ext cx="25" cy="25"/>
                </a:xfrm>
                <a:custGeom>
                  <a:avLst/>
                  <a:gdLst/>
                  <a:ahLst/>
                  <a:cxnLst/>
                  <a:rect l="l" t="t" r="r" b="b"/>
                  <a:pathLst>
                    <a:path w="1" h="1" extrusionOk="0">
                      <a:moveTo>
                        <a:pt x="0" y="0"/>
                      </a:move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9"/>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0" name="Google Shape;1140;p9"/>
              <p:cNvGrpSpPr/>
              <p:nvPr/>
            </p:nvGrpSpPr>
            <p:grpSpPr>
              <a:xfrm rot="10800000">
                <a:off x="1008698" y="2761102"/>
                <a:ext cx="812555" cy="730765"/>
                <a:chOff x="6069100" y="3009725"/>
                <a:chExt cx="1064250" cy="957125"/>
              </a:xfrm>
            </p:grpSpPr>
            <p:sp>
              <p:nvSpPr>
                <p:cNvPr id="1141" name="Google Shape;1141;p9"/>
                <p:cNvSpPr/>
                <p:nvPr/>
              </p:nvSpPr>
              <p:spPr>
                <a:xfrm>
                  <a:off x="6178775" y="3741950"/>
                  <a:ext cx="25" cy="25"/>
                </a:xfrm>
                <a:custGeom>
                  <a:avLst/>
                  <a:gdLst/>
                  <a:ahLst/>
                  <a:cxnLst/>
                  <a:rect l="l" t="t" r="r" b="b"/>
                  <a:pathLst>
                    <a:path w="1" h="1" extrusionOk="0">
                      <a:moveTo>
                        <a:pt x="0" y="0"/>
                      </a:move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9"/>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43" name="Google Shape;1143;p9"/>
            <p:cNvGrpSpPr/>
            <p:nvPr/>
          </p:nvGrpSpPr>
          <p:grpSpPr>
            <a:xfrm rot="10800000" flipH="1">
              <a:off x="6270183" y="4491679"/>
              <a:ext cx="424423" cy="381701"/>
              <a:chOff x="882850" y="2647922"/>
              <a:chExt cx="1064250" cy="957125"/>
            </a:xfrm>
          </p:grpSpPr>
          <p:grpSp>
            <p:nvGrpSpPr>
              <p:cNvPr id="1144" name="Google Shape;1144;p9"/>
              <p:cNvGrpSpPr/>
              <p:nvPr/>
            </p:nvGrpSpPr>
            <p:grpSpPr>
              <a:xfrm>
                <a:off x="882850" y="2647922"/>
                <a:ext cx="1064250" cy="957125"/>
                <a:chOff x="6069100" y="3009725"/>
                <a:chExt cx="1064250" cy="957125"/>
              </a:xfrm>
            </p:grpSpPr>
            <p:sp>
              <p:nvSpPr>
                <p:cNvPr id="1145" name="Google Shape;1145;p9"/>
                <p:cNvSpPr/>
                <p:nvPr/>
              </p:nvSpPr>
              <p:spPr>
                <a:xfrm>
                  <a:off x="6178775" y="3741950"/>
                  <a:ext cx="25" cy="25"/>
                </a:xfrm>
                <a:custGeom>
                  <a:avLst/>
                  <a:gdLst/>
                  <a:ahLst/>
                  <a:cxnLst/>
                  <a:rect l="l" t="t" r="r" b="b"/>
                  <a:pathLst>
                    <a:path w="1" h="1" extrusionOk="0">
                      <a:moveTo>
                        <a:pt x="0" y="0"/>
                      </a:move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9"/>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7" name="Google Shape;1147;p9"/>
              <p:cNvGrpSpPr/>
              <p:nvPr/>
            </p:nvGrpSpPr>
            <p:grpSpPr>
              <a:xfrm rot="10800000">
                <a:off x="1008698" y="2761102"/>
                <a:ext cx="812555" cy="730765"/>
                <a:chOff x="6069100" y="3009725"/>
                <a:chExt cx="1064250" cy="957125"/>
              </a:xfrm>
            </p:grpSpPr>
            <p:sp>
              <p:nvSpPr>
                <p:cNvPr id="1148" name="Google Shape;1148;p9"/>
                <p:cNvSpPr/>
                <p:nvPr/>
              </p:nvSpPr>
              <p:spPr>
                <a:xfrm>
                  <a:off x="6178775" y="3741950"/>
                  <a:ext cx="25" cy="25"/>
                </a:xfrm>
                <a:custGeom>
                  <a:avLst/>
                  <a:gdLst/>
                  <a:ahLst/>
                  <a:cxnLst/>
                  <a:rect l="l" t="t" r="r" b="b"/>
                  <a:pathLst>
                    <a:path w="1" h="1" extrusionOk="0">
                      <a:moveTo>
                        <a:pt x="0" y="0"/>
                      </a:move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9"/>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0" name="Google Shape;1150;p9"/>
            <p:cNvGrpSpPr/>
            <p:nvPr/>
          </p:nvGrpSpPr>
          <p:grpSpPr>
            <a:xfrm rot="10800000" flipH="1">
              <a:off x="7820459" y="2925253"/>
              <a:ext cx="424347" cy="431480"/>
              <a:chOff x="4023775" y="1855149"/>
              <a:chExt cx="1174825" cy="1194575"/>
            </a:xfrm>
          </p:grpSpPr>
          <p:grpSp>
            <p:nvGrpSpPr>
              <p:cNvPr id="1151" name="Google Shape;1151;p9"/>
              <p:cNvGrpSpPr/>
              <p:nvPr/>
            </p:nvGrpSpPr>
            <p:grpSpPr>
              <a:xfrm>
                <a:off x="4023775" y="1855149"/>
                <a:ext cx="1174825" cy="1194575"/>
                <a:chOff x="4023775" y="1778925"/>
                <a:chExt cx="1174825" cy="1194575"/>
              </a:xfrm>
            </p:grpSpPr>
            <p:sp>
              <p:nvSpPr>
                <p:cNvPr id="1152" name="Google Shape;1152;p9"/>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9"/>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9"/>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9"/>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9"/>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9"/>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8" name="Google Shape;1158;p9"/>
              <p:cNvGrpSpPr/>
              <p:nvPr/>
            </p:nvGrpSpPr>
            <p:grpSpPr>
              <a:xfrm rot="10800000">
                <a:off x="4212099" y="2046639"/>
                <a:ext cx="798176" cy="811594"/>
                <a:chOff x="4023775" y="1778925"/>
                <a:chExt cx="1174825" cy="1194575"/>
              </a:xfrm>
            </p:grpSpPr>
            <p:sp>
              <p:nvSpPr>
                <p:cNvPr id="1159" name="Google Shape;1159;p9"/>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9"/>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9"/>
                <p:cNvSpPr/>
                <p:nvPr/>
              </p:nvSpPr>
              <p:spPr>
                <a:xfrm>
                  <a:off x="4151667" y="1982309"/>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9"/>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9"/>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9"/>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65" name="Google Shape;1165;p9"/>
            <p:cNvGrpSpPr/>
            <p:nvPr/>
          </p:nvGrpSpPr>
          <p:grpSpPr>
            <a:xfrm rot="10800000" flipH="1">
              <a:off x="8494054" y="3574681"/>
              <a:ext cx="424347" cy="431480"/>
              <a:chOff x="4023775" y="1855149"/>
              <a:chExt cx="1174825" cy="1194575"/>
            </a:xfrm>
          </p:grpSpPr>
          <p:grpSp>
            <p:nvGrpSpPr>
              <p:cNvPr id="1166" name="Google Shape;1166;p9"/>
              <p:cNvGrpSpPr/>
              <p:nvPr/>
            </p:nvGrpSpPr>
            <p:grpSpPr>
              <a:xfrm>
                <a:off x="4023775" y="1855149"/>
                <a:ext cx="1174825" cy="1194575"/>
                <a:chOff x="4023775" y="1778925"/>
                <a:chExt cx="1174825" cy="1194575"/>
              </a:xfrm>
            </p:grpSpPr>
            <p:sp>
              <p:nvSpPr>
                <p:cNvPr id="1167" name="Google Shape;1167;p9"/>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9"/>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9"/>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9"/>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9"/>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9"/>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3" name="Google Shape;1173;p9"/>
              <p:cNvGrpSpPr/>
              <p:nvPr/>
            </p:nvGrpSpPr>
            <p:grpSpPr>
              <a:xfrm rot="10800000">
                <a:off x="4212099" y="2046639"/>
                <a:ext cx="798176" cy="811594"/>
                <a:chOff x="4023775" y="1778925"/>
                <a:chExt cx="1174825" cy="1194575"/>
              </a:xfrm>
            </p:grpSpPr>
            <p:sp>
              <p:nvSpPr>
                <p:cNvPr id="1174" name="Google Shape;1174;p9"/>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9"/>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9"/>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9"/>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9"/>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9"/>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0" name="Google Shape;1180;p9"/>
            <p:cNvGrpSpPr/>
            <p:nvPr/>
          </p:nvGrpSpPr>
          <p:grpSpPr>
            <a:xfrm flipH="1">
              <a:off x="8195011" y="4576953"/>
              <a:ext cx="424322" cy="335712"/>
              <a:chOff x="4414850" y="3021000"/>
              <a:chExt cx="1302400" cy="1030425"/>
            </a:xfrm>
          </p:grpSpPr>
          <p:sp>
            <p:nvSpPr>
              <p:cNvPr id="1181" name="Google Shape;1181;p9"/>
              <p:cNvSpPr/>
              <p:nvPr/>
            </p:nvSpPr>
            <p:spPr>
              <a:xfrm>
                <a:off x="4414850" y="3021000"/>
                <a:ext cx="1302400" cy="1030425"/>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9"/>
              <p:cNvSpPr/>
              <p:nvPr/>
            </p:nvSpPr>
            <p:spPr>
              <a:xfrm rot="10799469">
                <a:off x="4644599" y="3202812"/>
                <a:ext cx="842913" cy="666788"/>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3" name="Google Shape;1183;p9"/>
            <p:cNvGrpSpPr/>
            <p:nvPr/>
          </p:nvGrpSpPr>
          <p:grpSpPr>
            <a:xfrm rot="10800000" flipH="1">
              <a:off x="7460488" y="207829"/>
              <a:ext cx="424322" cy="335712"/>
              <a:chOff x="4414850" y="3021000"/>
              <a:chExt cx="1302400" cy="1030425"/>
            </a:xfrm>
          </p:grpSpPr>
          <p:sp>
            <p:nvSpPr>
              <p:cNvPr id="1184" name="Google Shape;1184;p9"/>
              <p:cNvSpPr/>
              <p:nvPr/>
            </p:nvSpPr>
            <p:spPr>
              <a:xfrm>
                <a:off x="4414850" y="3021000"/>
                <a:ext cx="1302400" cy="1030425"/>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9"/>
              <p:cNvSpPr/>
              <p:nvPr/>
            </p:nvSpPr>
            <p:spPr>
              <a:xfrm rot="10799469">
                <a:off x="4644599" y="3202812"/>
                <a:ext cx="842913" cy="666788"/>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6" name="Google Shape;1186;p9"/>
            <p:cNvGrpSpPr/>
            <p:nvPr/>
          </p:nvGrpSpPr>
          <p:grpSpPr>
            <a:xfrm rot="10800000" flipH="1">
              <a:off x="8407173" y="653470"/>
              <a:ext cx="424413" cy="370488"/>
              <a:chOff x="2133000" y="1731619"/>
              <a:chExt cx="1164050" cy="1016150"/>
            </a:xfrm>
          </p:grpSpPr>
          <p:grpSp>
            <p:nvGrpSpPr>
              <p:cNvPr id="1187" name="Google Shape;1187;p9"/>
              <p:cNvGrpSpPr/>
              <p:nvPr/>
            </p:nvGrpSpPr>
            <p:grpSpPr>
              <a:xfrm>
                <a:off x="2133000" y="1731619"/>
                <a:ext cx="1164050" cy="1016150"/>
                <a:chOff x="4286075" y="4175525"/>
                <a:chExt cx="1164050" cy="1016150"/>
              </a:xfrm>
            </p:grpSpPr>
            <p:sp>
              <p:nvSpPr>
                <p:cNvPr id="1188" name="Google Shape;1188;p9"/>
                <p:cNvSpPr/>
                <p:nvPr/>
              </p:nvSpPr>
              <p:spPr>
                <a:xfrm>
                  <a:off x="4286075" y="4175525"/>
                  <a:ext cx="1164050" cy="1016150"/>
                </a:xfrm>
                <a:custGeom>
                  <a:avLst/>
                  <a:gdLst/>
                  <a:ahLst/>
                  <a:cxnLst/>
                  <a:rect l="l" t="t" r="r" b="b"/>
                  <a:pathLst>
                    <a:path w="46562" h="40646" extrusionOk="0">
                      <a:moveTo>
                        <a:pt x="18080" y="637"/>
                      </a:moveTo>
                      <a:cubicBezTo>
                        <a:pt x="18031" y="686"/>
                        <a:pt x="17965" y="716"/>
                        <a:pt x="17893" y="729"/>
                      </a:cubicBezTo>
                      <a:lnTo>
                        <a:pt x="17893" y="729"/>
                      </a:lnTo>
                      <a:cubicBezTo>
                        <a:pt x="17956" y="693"/>
                        <a:pt x="18022" y="659"/>
                        <a:pt x="18080" y="637"/>
                      </a:cubicBezTo>
                      <a:close/>
                      <a:moveTo>
                        <a:pt x="19609" y="836"/>
                      </a:moveTo>
                      <a:cubicBezTo>
                        <a:pt x="19716" y="836"/>
                        <a:pt x="19815" y="866"/>
                        <a:pt x="19912" y="906"/>
                      </a:cubicBezTo>
                      <a:lnTo>
                        <a:pt x="19912" y="906"/>
                      </a:lnTo>
                      <a:cubicBezTo>
                        <a:pt x="19816" y="874"/>
                        <a:pt x="19716" y="852"/>
                        <a:pt x="19609" y="836"/>
                      </a:cubicBezTo>
                      <a:close/>
                      <a:moveTo>
                        <a:pt x="20163" y="1021"/>
                      </a:moveTo>
                      <a:cubicBezTo>
                        <a:pt x="20251" y="1059"/>
                        <a:pt x="20342" y="1091"/>
                        <a:pt x="20440" y="1102"/>
                      </a:cubicBezTo>
                      <a:cubicBezTo>
                        <a:pt x="20373" y="1102"/>
                        <a:pt x="20307" y="1102"/>
                        <a:pt x="20240" y="1069"/>
                      </a:cubicBezTo>
                      <a:cubicBezTo>
                        <a:pt x="20214" y="1052"/>
                        <a:pt x="20189" y="1036"/>
                        <a:pt x="20163" y="1021"/>
                      </a:cubicBezTo>
                      <a:close/>
                      <a:moveTo>
                        <a:pt x="20164" y="1426"/>
                      </a:moveTo>
                      <a:cubicBezTo>
                        <a:pt x="20137" y="1482"/>
                        <a:pt x="20089" y="1524"/>
                        <a:pt x="20033" y="1538"/>
                      </a:cubicBezTo>
                      <a:lnTo>
                        <a:pt x="20033" y="1538"/>
                      </a:lnTo>
                      <a:cubicBezTo>
                        <a:pt x="20079" y="1515"/>
                        <a:pt x="20115" y="1459"/>
                        <a:pt x="20164" y="1426"/>
                      </a:cubicBezTo>
                      <a:close/>
                      <a:moveTo>
                        <a:pt x="17681" y="2332"/>
                      </a:moveTo>
                      <a:cubicBezTo>
                        <a:pt x="17681" y="2352"/>
                        <a:pt x="17681" y="2371"/>
                        <a:pt x="17681" y="2398"/>
                      </a:cubicBezTo>
                      <a:lnTo>
                        <a:pt x="17681" y="2398"/>
                      </a:lnTo>
                      <a:cubicBezTo>
                        <a:pt x="17672" y="2355"/>
                        <a:pt x="17641" y="2341"/>
                        <a:pt x="17600" y="2341"/>
                      </a:cubicBezTo>
                      <a:cubicBezTo>
                        <a:pt x="17518" y="2341"/>
                        <a:pt x="17394" y="2398"/>
                        <a:pt x="17316" y="2398"/>
                      </a:cubicBezTo>
                      <a:cubicBezTo>
                        <a:pt x="17448" y="2365"/>
                        <a:pt x="17548" y="2332"/>
                        <a:pt x="17681" y="2332"/>
                      </a:cubicBezTo>
                      <a:close/>
                      <a:moveTo>
                        <a:pt x="16451" y="2897"/>
                      </a:moveTo>
                      <a:cubicBezTo>
                        <a:pt x="16388" y="2928"/>
                        <a:pt x="16317" y="2960"/>
                        <a:pt x="16246" y="2988"/>
                      </a:cubicBezTo>
                      <a:lnTo>
                        <a:pt x="16246" y="2988"/>
                      </a:lnTo>
                      <a:cubicBezTo>
                        <a:pt x="16310" y="2954"/>
                        <a:pt x="16378" y="2924"/>
                        <a:pt x="16451" y="2897"/>
                      </a:cubicBezTo>
                      <a:close/>
                      <a:moveTo>
                        <a:pt x="14258" y="2864"/>
                      </a:moveTo>
                      <a:cubicBezTo>
                        <a:pt x="14059" y="2997"/>
                        <a:pt x="13826" y="3096"/>
                        <a:pt x="13593" y="3163"/>
                      </a:cubicBezTo>
                      <a:cubicBezTo>
                        <a:pt x="13826" y="3096"/>
                        <a:pt x="14025" y="2997"/>
                        <a:pt x="14225" y="2864"/>
                      </a:cubicBezTo>
                      <a:close/>
                      <a:moveTo>
                        <a:pt x="13228" y="3163"/>
                      </a:moveTo>
                      <a:cubicBezTo>
                        <a:pt x="13245" y="3163"/>
                        <a:pt x="13235" y="3181"/>
                        <a:pt x="13217" y="3198"/>
                      </a:cubicBezTo>
                      <a:lnTo>
                        <a:pt x="13217" y="3198"/>
                      </a:lnTo>
                      <a:cubicBezTo>
                        <a:pt x="13223" y="3187"/>
                        <a:pt x="13228" y="3175"/>
                        <a:pt x="13228" y="3163"/>
                      </a:cubicBezTo>
                      <a:close/>
                      <a:moveTo>
                        <a:pt x="15989" y="3169"/>
                      </a:moveTo>
                      <a:cubicBezTo>
                        <a:pt x="15952" y="3243"/>
                        <a:pt x="15895" y="3312"/>
                        <a:pt x="15820" y="3362"/>
                      </a:cubicBezTo>
                      <a:cubicBezTo>
                        <a:pt x="15873" y="3288"/>
                        <a:pt x="15929" y="3225"/>
                        <a:pt x="15989" y="3169"/>
                      </a:cubicBezTo>
                      <a:close/>
                      <a:moveTo>
                        <a:pt x="13361" y="3229"/>
                      </a:moveTo>
                      <a:cubicBezTo>
                        <a:pt x="13306" y="3392"/>
                        <a:pt x="13142" y="3532"/>
                        <a:pt x="13137" y="3668"/>
                      </a:cubicBezTo>
                      <a:lnTo>
                        <a:pt x="13137" y="3668"/>
                      </a:lnTo>
                      <a:cubicBezTo>
                        <a:pt x="13131" y="3509"/>
                        <a:pt x="13305" y="3369"/>
                        <a:pt x="13361" y="3229"/>
                      </a:cubicBezTo>
                      <a:close/>
                      <a:moveTo>
                        <a:pt x="12935" y="3618"/>
                      </a:moveTo>
                      <a:cubicBezTo>
                        <a:pt x="12942" y="3641"/>
                        <a:pt x="12959" y="3661"/>
                        <a:pt x="12995" y="3661"/>
                      </a:cubicBezTo>
                      <a:cubicBezTo>
                        <a:pt x="12954" y="3661"/>
                        <a:pt x="12926" y="3674"/>
                        <a:pt x="12902" y="3692"/>
                      </a:cubicBezTo>
                      <a:lnTo>
                        <a:pt x="12902" y="3692"/>
                      </a:lnTo>
                      <a:cubicBezTo>
                        <a:pt x="12919" y="3670"/>
                        <a:pt x="12930" y="3645"/>
                        <a:pt x="12935" y="3618"/>
                      </a:cubicBezTo>
                      <a:close/>
                      <a:moveTo>
                        <a:pt x="12729" y="4060"/>
                      </a:moveTo>
                      <a:lnTo>
                        <a:pt x="12729" y="4060"/>
                      </a:lnTo>
                      <a:cubicBezTo>
                        <a:pt x="12678" y="4265"/>
                        <a:pt x="12666" y="4491"/>
                        <a:pt x="12495" y="4491"/>
                      </a:cubicBezTo>
                      <a:cubicBezTo>
                        <a:pt x="12492" y="4491"/>
                        <a:pt x="12489" y="4490"/>
                        <a:pt x="12486" y="4490"/>
                      </a:cubicBezTo>
                      <a:lnTo>
                        <a:pt x="12486" y="4490"/>
                      </a:lnTo>
                      <a:cubicBezTo>
                        <a:pt x="12635" y="4483"/>
                        <a:pt x="12654" y="4262"/>
                        <a:pt x="12729" y="4060"/>
                      </a:cubicBezTo>
                      <a:close/>
                      <a:moveTo>
                        <a:pt x="12929" y="5921"/>
                      </a:moveTo>
                      <a:cubicBezTo>
                        <a:pt x="12895" y="5954"/>
                        <a:pt x="12895" y="5954"/>
                        <a:pt x="12862" y="5954"/>
                      </a:cubicBezTo>
                      <a:lnTo>
                        <a:pt x="12862" y="5943"/>
                      </a:lnTo>
                      <a:lnTo>
                        <a:pt x="12862" y="5943"/>
                      </a:lnTo>
                      <a:cubicBezTo>
                        <a:pt x="12878" y="5930"/>
                        <a:pt x="12899" y="5921"/>
                        <a:pt x="12929" y="5921"/>
                      </a:cubicBezTo>
                      <a:close/>
                      <a:moveTo>
                        <a:pt x="10255" y="5750"/>
                      </a:moveTo>
                      <a:lnTo>
                        <a:pt x="10255" y="5750"/>
                      </a:lnTo>
                      <a:cubicBezTo>
                        <a:pt x="10178" y="5834"/>
                        <a:pt x="10100" y="5913"/>
                        <a:pt x="10016" y="5977"/>
                      </a:cubicBezTo>
                      <a:lnTo>
                        <a:pt x="10016" y="5977"/>
                      </a:lnTo>
                      <a:cubicBezTo>
                        <a:pt x="10096" y="5900"/>
                        <a:pt x="10175" y="5825"/>
                        <a:pt x="10255" y="5750"/>
                      </a:cubicBezTo>
                      <a:close/>
                      <a:moveTo>
                        <a:pt x="10678" y="6169"/>
                      </a:moveTo>
                      <a:cubicBezTo>
                        <a:pt x="10628" y="6236"/>
                        <a:pt x="10552" y="6303"/>
                        <a:pt x="10536" y="6353"/>
                      </a:cubicBezTo>
                      <a:lnTo>
                        <a:pt x="10536" y="6320"/>
                      </a:lnTo>
                      <a:cubicBezTo>
                        <a:pt x="10564" y="6277"/>
                        <a:pt x="10629" y="6223"/>
                        <a:pt x="10678" y="6169"/>
                      </a:cubicBezTo>
                      <a:close/>
                      <a:moveTo>
                        <a:pt x="10835" y="5722"/>
                      </a:moveTo>
                      <a:lnTo>
                        <a:pt x="10502" y="5988"/>
                      </a:lnTo>
                      <a:cubicBezTo>
                        <a:pt x="10303" y="6154"/>
                        <a:pt x="10104" y="6320"/>
                        <a:pt x="9937" y="6486"/>
                      </a:cubicBezTo>
                      <a:cubicBezTo>
                        <a:pt x="10203" y="6220"/>
                        <a:pt x="10502" y="5954"/>
                        <a:pt x="10835" y="5722"/>
                      </a:cubicBezTo>
                      <a:close/>
                      <a:moveTo>
                        <a:pt x="12031" y="6486"/>
                      </a:moveTo>
                      <a:lnTo>
                        <a:pt x="12031" y="6486"/>
                      </a:lnTo>
                      <a:cubicBezTo>
                        <a:pt x="12116" y="6528"/>
                        <a:pt x="12186" y="6584"/>
                        <a:pt x="12176" y="6644"/>
                      </a:cubicBezTo>
                      <a:lnTo>
                        <a:pt x="12176" y="6644"/>
                      </a:lnTo>
                      <a:cubicBezTo>
                        <a:pt x="12171" y="6584"/>
                        <a:pt x="12094" y="6528"/>
                        <a:pt x="12031" y="6486"/>
                      </a:cubicBezTo>
                      <a:close/>
                      <a:moveTo>
                        <a:pt x="15545" y="2699"/>
                      </a:moveTo>
                      <a:cubicBezTo>
                        <a:pt x="15780" y="2699"/>
                        <a:pt x="15410" y="3372"/>
                        <a:pt x="14291" y="3994"/>
                      </a:cubicBezTo>
                      <a:lnTo>
                        <a:pt x="14291" y="4027"/>
                      </a:lnTo>
                      <a:cubicBezTo>
                        <a:pt x="14456" y="3953"/>
                        <a:pt x="14578" y="3921"/>
                        <a:pt x="14661" y="3921"/>
                      </a:cubicBezTo>
                      <a:cubicBezTo>
                        <a:pt x="14913" y="3921"/>
                        <a:pt x="14807" y="4209"/>
                        <a:pt x="14457" y="4459"/>
                      </a:cubicBezTo>
                      <a:cubicBezTo>
                        <a:pt x="13826" y="4891"/>
                        <a:pt x="13261" y="5589"/>
                        <a:pt x="12463" y="5722"/>
                      </a:cubicBezTo>
                      <a:cubicBezTo>
                        <a:pt x="12663" y="5556"/>
                        <a:pt x="12895" y="5456"/>
                        <a:pt x="12962" y="5124"/>
                      </a:cubicBezTo>
                      <a:lnTo>
                        <a:pt x="12962" y="5124"/>
                      </a:lnTo>
                      <a:cubicBezTo>
                        <a:pt x="11699" y="5821"/>
                        <a:pt x="10935" y="7317"/>
                        <a:pt x="9805" y="8048"/>
                      </a:cubicBezTo>
                      <a:cubicBezTo>
                        <a:pt x="9306" y="7483"/>
                        <a:pt x="10602" y="6918"/>
                        <a:pt x="10502" y="6785"/>
                      </a:cubicBezTo>
                      <a:cubicBezTo>
                        <a:pt x="10602" y="6785"/>
                        <a:pt x="10602" y="6785"/>
                        <a:pt x="10569" y="6719"/>
                      </a:cubicBezTo>
                      <a:cubicBezTo>
                        <a:pt x="11599" y="6054"/>
                        <a:pt x="13028" y="3694"/>
                        <a:pt x="14491" y="3595"/>
                      </a:cubicBezTo>
                      <a:cubicBezTo>
                        <a:pt x="15041" y="2944"/>
                        <a:pt x="15403" y="2699"/>
                        <a:pt x="15545" y="2699"/>
                      </a:cubicBezTo>
                      <a:close/>
                      <a:moveTo>
                        <a:pt x="9738" y="8480"/>
                      </a:moveTo>
                      <a:lnTo>
                        <a:pt x="9738" y="8480"/>
                      </a:lnTo>
                      <a:cubicBezTo>
                        <a:pt x="9705" y="8580"/>
                        <a:pt x="9638" y="8646"/>
                        <a:pt x="9572" y="8646"/>
                      </a:cubicBezTo>
                      <a:cubicBezTo>
                        <a:pt x="9638" y="8613"/>
                        <a:pt x="9705" y="8547"/>
                        <a:pt x="9738" y="8480"/>
                      </a:cubicBezTo>
                      <a:close/>
                      <a:moveTo>
                        <a:pt x="8475" y="8613"/>
                      </a:moveTo>
                      <a:lnTo>
                        <a:pt x="8475" y="8646"/>
                      </a:lnTo>
                      <a:cubicBezTo>
                        <a:pt x="8442" y="8679"/>
                        <a:pt x="8409" y="8712"/>
                        <a:pt x="8376" y="8778"/>
                      </a:cubicBezTo>
                      <a:lnTo>
                        <a:pt x="8376" y="8778"/>
                      </a:lnTo>
                      <a:cubicBezTo>
                        <a:pt x="8409" y="8712"/>
                        <a:pt x="8442" y="8679"/>
                        <a:pt x="8475" y="8613"/>
                      </a:cubicBezTo>
                      <a:close/>
                      <a:moveTo>
                        <a:pt x="7977" y="9012"/>
                      </a:moveTo>
                      <a:lnTo>
                        <a:pt x="7977" y="9012"/>
                      </a:lnTo>
                      <a:cubicBezTo>
                        <a:pt x="8010" y="9045"/>
                        <a:pt x="8043" y="9078"/>
                        <a:pt x="8076" y="9145"/>
                      </a:cubicBezTo>
                      <a:cubicBezTo>
                        <a:pt x="8043" y="9112"/>
                        <a:pt x="8010" y="9045"/>
                        <a:pt x="7977" y="9012"/>
                      </a:cubicBezTo>
                      <a:close/>
                      <a:moveTo>
                        <a:pt x="17050" y="9145"/>
                      </a:moveTo>
                      <a:lnTo>
                        <a:pt x="17050" y="9145"/>
                      </a:lnTo>
                      <a:cubicBezTo>
                        <a:pt x="17263" y="9385"/>
                        <a:pt x="17219" y="9497"/>
                        <a:pt x="17021" y="9497"/>
                      </a:cubicBezTo>
                      <a:cubicBezTo>
                        <a:pt x="16973" y="9497"/>
                        <a:pt x="16915" y="9490"/>
                        <a:pt x="16850" y="9477"/>
                      </a:cubicBezTo>
                      <a:lnTo>
                        <a:pt x="16850" y="9477"/>
                      </a:lnTo>
                      <a:cubicBezTo>
                        <a:pt x="16875" y="9482"/>
                        <a:pt x="16899" y="9485"/>
                        <a:pt x="16921" y="9485"/>
                      </a:cubicBezTo>
                      <a:cubicBezTo>
                        <a:pt x="17043" y="9485"/>
                        <a:pt x="17106" y="9399"/>
                        <a:pt x="17050" y="9145"/>
                      </a:cubicBezTo>
                      <a:close/>
                      <a:moveTo>
                        <a:pt x="31871" y="9472"/>
                      </a:moveTo>
                      <a:cubicBezTo>
                        <a:pt x="31894" y="9472"/>
                        <a:pt x="31916" y="9473"/>
                        <a:pt x="31939" y="9477"/>
                      </a:cubicBezTo>
                      <a:cubicBezTo>
                        <a:pt x="31872" y="9477"/>
                        <a:pt x="31773" y="9477"/>
                        <a:pt x="31673" y="9510"/>
                      </a:cubicBezTo>
                      <a:lnTo>
                        <a:pt x="31673" y="9544"/>
                      </a:lnTo>
                      <a:lnTo>
                        <a:pt x="31468" y="9544"/>
                      </a:lnTo>
                      <a:cubicBezTo>
                        <a:pt x="31610" y="9526"/>
                        <a:pt x="31741" y="9472"/>
                        <a:pt x="31871" y="9472"/>
                      </a:cubicBezTo>
                      <a:close/>
                      <a:moveTo>
                        <a:pt x="33368" y="9643"/>
                      </a:moveTo>
                      <a:cubicBezTo>
                        <a:pt x="33600" y="9743"/>
                        <a:pt x="33634" y="9943"/>
                        <a:pt x="33767" y="10109"/>
                      </a:cubicBezTo>
                      <a:cubicBezTo>
                        <a:pt x="33700" y="10109"/>
                        <a:pt x="33567" y="10242"/>
                        <a:pt x="33501" y="10242"/>
                      </a:cubicBezTo>
                      <a:cubicBezTo>
                        <a:pt x="33733" y="10109"/>
                        <a:pt x="33600" y="9743"/>
                        <a:pt x="33368" y="9643"/>
                      </a:cubicBezTo>
                      <a:close/>
                      <a:moveTo>
                        <a:pt x="8774" y="10242"/>
                      </a:moveTo>
                      <a:lnTo>
                        <a:pt x="8243" y="11106"/>
                      </a:lnTo>
                      <a:lnTo>
                        <a:pt x="8143" y="11172"/>
                      </a:lnTo>
                      <a:cubicBezTo>
                        <a:pt x="8409" y="10873"/>
                        <a:pt x="8575" y="10541"/>
                        <a:pt x="8774" y="10242"/>
                      </a:cubicBezTo>
                      <a:close/>
                      <a:moveTo>
                        <a:pt x="6710" y="12557"/>
                      </a:moveTo>
                      <a:cubicBezTo>
                        <a:pt x="6674" y="12580"/>
                        <a:pt x="6641" y="12607"/>
                        <a:pt x="6614" y="12635"/>
                      </a:cubicBezTo>
                      <a:lnTo>
                        <a:pt x="6581" y="12668"/>
                      </a:lnTo>
                      <a:cubicBezTo>
                        <a:pt x="6615" y="12616"/>
                        <a:pt x="6658" y="12583"/>
                        <a:pt x="6710" y="12557"/>
                      </a:cubicBezTo>
                      <a:close/>
                      <a:moveTo>
                        <a:pt x="5850" y="12767"/>
                      </a:moveTo>
                      <a:cubicBezTo>
                        <a:pt x="5850" y="12799"/>
                        <a:pt x="5850" y="12801"/>
                        <a:pt x="5850" y="12828"/>
                      </a:cubicBezTo>
                      <a:lnTo>
                        <a:pt x="5850" y="12828"/>
                      </a:lnTo>
                      <a:cubicBezTo>
                        <a:pt x="5844" y="12812"/>
                        <a:pt x="5843" y="12792"/>
                        <a:pt x="5850" y="12767"/>
                      </a:cubicBezTo>
                      <a:close/>
                      <a:moveTo>
                        <a:pt x="6016" y="12867"/>
                      </a:moveTo>
                      <a:cubicBezTo>
                        <a:pt x="6005" y="12878"/>
                        <a:pt x="5979" y="12886"/>
                        <a:pt x="5951" y="12886"/>
                      </a:cubicBezTo>
                      <a:cubicBezTo>
                        <a:pt x="5926" y="12886"/>
                        <a:pt x="5900" y="12880"/>
                        <a:pt x="5880" y="12867"/>
                      </a:cubicBezTo>
                      <a:close/>
                      <a:moveTo>
                        <a:pt x="37854" y="16124"/>
                      </a:moveTo>
                      <a:cubicBezTo>
                        <a:pt x="37795" y="16183"/>
                        <a:pt x="37842" y="16296"/>
                        <a:pt x="37923" y="16296"/>
                      </a:cubicBezTo>
                      <a:lnTo>
                        <a:pt x="37923" y="16296"/>
                      </a:lnTo>
                      <a:cubicBezTo>
                        <a:pt x="37923" y="16296"/>
                        <a:pt x="37923" y="16296"/>
                        <a:pt x="37923" y="16296"/>
                      </a:cubicBezTo>
                      <a:cubicBezTo>
                        <a:pt x="37841" y="16296"/>
                        <a:pt x="37792" y="16183"/>
                        <a:pt x="37821" y="16124"/>
                      </a:cubicBezTo>
                      <a:close/>
                      <a:moveTo>
                        <a:pt x="30011" y="20877"/>
                      </a:moveTo>
                      <a:cubicBezTo>
                        <a:pt x="30011" y="20933"/>
                        <a:pt x="29947" y="20989"/>
                        <a:pt x="29880" y="21004"/>
                      </a:cubicBezTo>
                      <a:lnTo>
                        <a:pt x="29880" y="21004"/>
                      </a:lnTo>
                      <a:cubicBezTo>
                        <a:pt x="29934" y="20986"/>
                        <a:pt x="29984" y="20931"/>
                        <a:pt x="30011" y="20877"/>
                      </a:cubicBezTo>
                      <a:close/>
                      <a:moveTo>
                        <a:pt x="32105" y="23203"/>
                      </a:moveTo>
                      <a:lnTo>
                        <a:pt x="32072" y="23236"/>
                      </a:lnTo>
                      <a:lnTo>
                        <a:pt x="32038" y="23236"/>
                      </a:lnTo>
                      <a:cubicBezTo>
                        <a:pt x="32038" y="23236"/>
                        <a:pt x="32072" y="23203"/>
                        <a:pt x="32105" y="23203"/>
                      </a:cubicBezTo>
                      <a:close/>
                      <a:moveTo>
                        <a:pt x="32251" y="23187"/>
                      </a:moveTo>
                      <a:cubicBezTo>
                        <a:pt x="32366" y="23215"/>
                        <a:pt x="32476" y="23275"/>
                        <a:pt x="32570" y="23369"/>
                      </a:cubicBezTo>
                      <a:cubicBezTo>
                        <a:pt x="32537" y="23336"/>
                        <a:pt x="32537" y="23303"/>
                        <a:pt x="32537" y="23270"/>
                      </a:cubicBezTo>
                      <a:lnTo>
                        <a:pt x="32537" y="23270"/>
                      </a:lnTo>
                      <a:cubicBezTo>
                        <a:pt x="32537" y="23402"/>
                        <a:pt x="32736" y="23369"/>
                        <a:pt x="32803" y="23402"/>
                      </a:cubicBezTo>
                      <a:cubicBezTo>
                        <a:pt x="32736" y="23402"/>
                        <a:pt x="32637" y="23369"/>
                        <a:pt x="32570" y="23369"/>
                      </a:cubicBezTo>
                      <a:cubicBezTo>
                        <a:pt x="32455" y="23323"/>
                        <a:pt x="32356" y="23230"/>
                        <a:pt x="32251" y="23187"/>
                      </a:cubicBezTo>
                      <a:close/>
                      <a:moveTo>
                        <a:pt x="45698" y="24898"/>
                      </a:moveTo>
                      <a:cubicBezTo>
                        <a:pt x="45565" y="25097"/>
                        <a:pt x="45465" y="25264"/>
                        <a:pt x="45399" y="25496"/>
                      </a:cubicBezTo>
                      <a:cubicBezTo>
                        <a:pt x="45438" y="25279"/>
                        <a:pt x="45560" y="25109"/>
                        <a:pt x="45666" y="24930"/>
                      </a:cubicBezTo>
                      <a:lnTo>
                        <a:pt x="45666" y="24930"/>
                      </a:lnTo>
                      <a:lnTo>
                        <a:pt x="45698" y="24898"/>
                      </a:lnTo>
                      <a:close/>
                      <a:moveTo>
                        <a:pt x="45232" y="25862"/>
                      </a:moveTo>
                      <a:cubicBezTo>
                        <a:pt x="45166" y="26028"/>
                        <a:pt x="45199" y="26227"/>
                        <a:pt x="45299" y="26394"/>
                      </a:cubicBezTo>
                      <a:cubicBezTo>
                        <a:pt x="45133" y="26261"/>
                        <a:pt x="45199" y="26061"/>
                        <a:pt x="45199" y="25862"/>
                      </a:cubicBezTo>
                      <a:close/>
                      <a:moveTo>
                        <a:pt x="41577" y="26925"/>
                      </a:moveTo>
                      <a:cubicBezTo>
                        <a:pt x="41530" y="26937"/>
                        <a:pt x="41520" y="26969"/>
                        <a:pt x="41519" y="27009"/>
                      </a:cubicBezTo>
                      <a:lnTo>
                        <a:pt x="41519" y="27009"/>
                      </a:lnTo>
                      <a:cubicBezTo>
                        <a:pt x="41501" y="26964"/>
                        <a:pt x="41494" y="26925"/>
                        <a:pt x="41577" y="26925"/>
                      </a:cubicBezTo>
                      <a:close/>
                      <a:moveTo>
                        <a:pt x="26621" y="26992"/>
                      </a:moveTo>
                      <a:cubicBezTo>
                        <a:pt x="26821" y="27025"/>
                        <a:pt x="27020" y="27058"/>
                        <a:pt x="27219" y="27158"/>
                      </a:cubicBezTo>
                      <a:cubicBezTo>
                        <a:pt x="27020" y="27091"/>
                        <a:pt x="26821" y="27025"/>
                        <a:pt x="26588" y="26992"/>
                      </a:cubicBezTo>
                      <a:close/>
                      <a:moveTo>
                        <a:pt x="41513" y="27122"/>
                      </a:moveTo>
                      <a:cubicBezTo>
                        <a:pt x="41504" y="27163"/>
                        <a:pt x="41479" y="27202"/>
                        <a:pt x="41411" y="27224"/>
                      </a:cubicBezTo>
                      <a:cubicBezTo>
                        <a:pt x="41435" y="27199"/>
                        <a:pt x="41479" y="27156"/>
                        <a:pt x="41513" y="27122"/>
                      </a:cubicBezTo>
                      <a:close/>
                      <a:moveTo>
                        <a:pt x="4011" y="28205"/>
                      </a:moveTo>
                      <a:cubicBezTo>
                        <a:pt x="4004" y="28220"/>
                        <a:pt x="3992" y="28232"/>
                        <a:pt x="3978" y="28241"/>
                      </a:cubicBezTo>
                      <a:lnTo>
                        <a:pt x="3978" y="28241"/>
                      </a:lnTo>
                      <a:cubicBezTo>
                        <a:pt x="3990" y="28230"/>
                        <a:pt x="4001" y="28218"/>
                        <a:pt x="4011" y="28205"/>
                      </a:cubicBezTo>
                      <a:close/>
                      <a:moveTo>
                        <a:pt x="42740" y="28255"/>
                      </a:moveTo>
                      <a:cubicBezTo>
                        <a:pt x="42673" y="28321"/>
                        <a:pt x="42740" y="28421"/>
                        <a:pt x="42806" y="28421"/>
                      </a:cubicBezTo>
                      <a:cubicBezTo>
                        <a:pt x="42740" y="28421"/>
                        <a:pt x="42707" y="28388"/>
                        <a:pt x="42707" y="28321"/>
                      </a:cubicBezTo>
                      <a:cubicBezTo>
                        <a:pt x="42707" y="28288"/>
                        <a:pt x="42707" y="28255"/>
                        <a:pt x="42740" y="28255"/>
                      </a:cubicBezTo>
                      <a:close/>
                      <a:moveTo>
                        <a:pt x="29380" y="29584"/>
                      </a:moveTo>
                      <a:cubicBezTo>
                        <a:pt x="29446" y="29584"/>
                        <a:pt x="29513" y="29617"/>
                        <a:pt x="29546" y="29684"/>
                      </a:cubicBezTo>
                      <a:lnTo>
                        <a:pt x="29546" y="29717"/>
                      </a:lnTo>
                      <a:cubicBezTo>
                        <a:pt x="29546" y="29717"/>
                        <a:pt x="29546" y="29750"/>
                        <a:pt x="29513" y="29750"/>
                      </a:cubicBezTo>
                      <a:cubicBezTo>
                        <a:pt x="29579" y="29651"/>
                        <a:pt x="29446" y="29617"/>
                        <a:pt x="29380" y="29584"/>
                      </a:cubicBezTo>
                      <a:close/>
                      <a:moveTo>
                        <a:pt x="27485" y="29684"/>
                      </a:moveTo>
                      <a:cubicBezTo>
                        <a:pt x="27419" y="29783"/>
                        <a:pt x="27319" y="29817"/>
                        <a:pt x="27219" y="29850"/>
                      </a:cubicBezTo>
                      <a:cubicBezTo>
                        <a:pt x="27319" y="29817"/>
                        <a:pt x="27419" y="29750"/>
                        <a:pt x="27452" y="29684"/>
                      </a:cubicBezTo>
                      <a:close/>
                      <a:moveTo>
                        <a:pt x="28349" y="31877"/>
                      </a:moveTo>
                      <a:cubicBezTo>
                        <a:pt x="28349" y="31977"/>
                        <a:pt x="28416" y="32110"/>
                        <a:pt x="28482" y="32210"/>
                      </a:cubicBezTo>
                      <a:cubicBezTo>
                        <a:pt x="28383" y="32077"/>
                        <a:pt x="28316" y="31977"/>
                        <a:pt x="28349" y="31877"/>
                      </a:cubicBezTo>
                      <a:close/>
                      <a:moveTo>
                        <a:pt x="9107" y="33207"/>
                      </a:moveTo>
                      <a:cubicBezTo>
                        <a:pt x="9107" y="33207"/>
                        <a:pt x="9107" y="33207"/>
                        <a:pt x="9073" y="33240"/>
                      </a:cubicBezTo>
                      <a:cubicBezTo>
                        <a:pt x="9040" y="33240"/>
                        <a:pt x="9073" y="33207"/>
                        <a:pt x="9107" y="33207"/>
                      </a:cubicBezTo>
                      <a:close/>
                      <a:moveTo>
                        <a:pt x="40846" y="33971"/>
                      </a:moveTo>
                      <a:cubicBezTo>
                        <a:pt x="40818" y="33999"/>
                        <a:pt x="40766" y="34051"/>
                        <a:pt x="40710" y="34086"/>
                      </a:cubicBezTo>
                      <a:lnTo>
                        <a:pt x="40710" y="34086"/>
                      </a:lnTo>
                      <a:cubicBezTo>
                        <a:pt x="40744" y="34039"/>
                        <a:pt x="40795" y="34005"/>
                        <a:pt x="40846" y="33971"/>
                      </a:cubicBezTo>
                      <a:close/>
                      <a:moveTo>
                        <a:pt x="40679" y="34153"/>
                      </a:moveTo>
                      <a:lnTo>
                        <a:pt x="40679" y="34270"/>
                      </a:lnTo>
                      <a:cubicBezTo>
                        <a:pt x="40670" y="34224"/>
                        <a:pt x="40671" y="34186"/>
                        <a:pt x="40679" y="34153"/>
                      </a:cubicBezTo>
                      <a:close/>
                      <a:moveTo>
                        <a:pt x="31210" y="34325"/>
                      </a:moveTo>
                      <a:cubicBezTo>
                        <a:pt x="31283" y="34325"/>
                        <a:pt x="31325" y="34473"/>
                        <a:pt x="31286" y="34473"/>
                      </a:cubicBezTo>
                      <a:cubicBezTo>
                        <a:pt x="31284" y="34473"/>
                        <a:pt x="31283" y="34473"/>
                        <a:pt x="31281" y="34472"/>
                      </a:cubicBezTo>
                      <a:lnTo>
                        <a:pt x="31281" y="34472"/>
                      </a:lnTo>
                      <a:cubicBezTo>
                        <a:pt x="31293" y="34423"/>
                        <a:pt x="31249" y="34330"/>
                        <a:pt x="31204" y="34325"/>
                      </a:cubicBezTo>
                      <a:lnTo>
                        <a:pt x="31204" y="34325"/>
                      </a:lnTo>
                      <a:cubicBezTo>
                        <a:pt x="31206" y="34325"/>
                        <a:pt x="31208" y="34325"/>
                        <a:pt x="31210" y="34325"/>
                      </a:cubicBezTo>
                      <a:close/>
                      <a:moveTo>
                        <a:pt x="20639" y="34270"/>
                      </a:moveTo>
                      <a:lnTo>
                        <a:pt x="20639" y="34270"/>
                      </a:lnTo>
                      <a:cubicBezTo>
                        <a:pt x="20805" y="34270"/>
                        <a:pt x="20672" y="34436"/>
                        <a:pt x="20672" y="34536"/>
                      </a:cubicBezTo>
                      <a:lnTo>
                        <a:pt x="20639" y="34536"/>
                      </a:lnTo>
                      <a:cubicBezTo>
                        <a:pt x="20639" y="34436"/>
                        <a:pt x="20805" y="34270"/>
                        <a:pt x="20639" y="34270"/>
                      </a:cubicBezTo>
                      <a:close/>
                      <a:moveTo>
                        <a:pt x="13666" y="36498"/>
                      </a:moveTo>
                      <a:cubicBezTo>
                        <a:pt x="13667" y="36564"/>
                        <a:pt x="13584" y="36568"/>
                        <a:pt x="13527" y="36597"/>
                      </a:cubicBezTo>
                      <a:cubicBezTo>
                        <a:pt x="13584" y="36539"/>
                        <a:pt x="13666" y="36556"/>
                        <a:pt x="13666" y="36498"/>
                      </a:cubicBezTo>
                      <a:close/>
                      <a:moveTo>
                        <a:pt x="13497" y="36749"/>
                      </a:moveTo>
                      <a:cubicBezTo>
                        <a:pt x="13515" y="36763"/>
                        <a:pt x="13527" y="36788"/>
                        <a:pt x="13527" y="36829"/>
                      </a:cubicBezTo>
                      <a:cubicBezTo>
                        <a:pt x="13527" y="36803"/>
                        <a:pt x="13505" y="36776"/>
                        <a:pt x="13497" y="36749"/>
                      </a:cubicBezTo>
                      <a:close/>
                      <a:moveTo>
                        <a:pt x="15089" y="36862"/>
                      </a:moveTo>
                      <a:cubicBezTo>
                        <a:pt x="15113" y="36899"/>
                        <a:pt x="15131" y="36941"/>
                        <a:pt x="15145" y="36984"/>
                      </a:cubicBezTo>
                      <a:lnTo>
                        <a:pt x="15145" y="36984"/>
                      </a:lnTo>
                      <a:cubicBezTo>
                        <a:pt x="15128" y="36944"/>
                        <a:pt x="15109" y="36903"/>
                        <a:pt x="15089" y="36862"/>
                      </a:cubicBezTo>
                      <a:close/>
                      <a:moveTo>
                        <a:pt x="15247" y="37353"/>
                      </a:moveTo>
                      <a:cubicBezTo>
                        <a:pt x="15260" y="37380"/>
                        <a:pt x="15276" y="37406"/>
                        <a:pt x="15296" y="37428"/>
                      </a:cubicBezTo>
                      <a:lnTo>
                        <a:pt x="15296" y="37428"/>
                      </a:lnTo>
                      <a:cubicBezTo>
                        <a:pt x="15293" y="37428"/>
                        <a:pt x="15291" y="37427"/>
                        <a:pt x="15288" y="37427"/>
                      </a:cubicBezTo>
                      <a:cubicBezTo>
                        <a:pt x="15288" y="37461"/>
                        <a:pt x="15255" y="37461"/>
                        <a:pt x="15255" y="37494"/>
                      </a:cubicBezTo>
                      <a:cubicBezTo>
                        <a:pt x="15255" y="37446"/>
                        <a:pt x="15252" y="37399"/>
                        <a:pt x="15247" y="37353"/>
                      </a:cubicBezTo>
                      <a:close/>
                      <a:moveTo>
                        <a:pt x="37024" y="37461"/>
                      </a:moveTo>
                      <a:lnTo>
                        <a:pt x="37024" y="37461"/>
                      </a:lnTo>
                      <a:cubicBezTo>
                        <a:pt x="36922" y="37537"/>
                        <a:pt x="36820" y="37613"/>
                        <a:pt x="36704" y="37659"/>
                      </a:cubicBezTo>
                      <a:lnTo>
                        <a:pt x="36704" y="37659"/>
                      </a:lnTo>
                      <a:cubicBezTo>
                        <a:pt x="36806" y="37589"/>
                        <a:pt x="36913" y="37522"/>
                        <a:pt x="37024" y="37461"/>
                      </a:cubicBezTo>
                      <a:close/>
                      <a:moveTo>
                        <a:pt x="36508" y="37806"/>
                      </a:moveTo>
                      <a:lnTo>
                        <a:pt x="36508" y="37806"/>
                      </a:lnTo>
                      <a:cubicBezTo>
                        <a:pt x="36390" y="37959"/>
                        <a:pt x="36308" y="38032"/>
                        <a:pt x="36226" y="38059"/>
                      </a:cubicBezTo>
                      <a:cubicBezTo>
                        <a:pt x="36315" y="37970"/>
                        <a:pt x="36409" y="37885"/>
                        <a:pt x="36508" y="37806"/>
                      </a:cubicBezTo>
                      <a:close/>
                      <a:moveTo>
                        <a:pt x="22207" y="38185"/>
                      </a:moveTo>
                      <a:cubicBezTo>
                        <a:pt x="22229" y="38185"/>
                        <a:pt x="22250" y="38188"/>
                        <a:pt x="22269" y="38192"/>
                      </a:cubicBezTo>
                      <a:lnTo>
                        <a:pt x="22135" y="38192"/>
                      </a:lnTo>
                      <a:cubicBezTo>
                        <a:pt x="22161" y="38187"/>
                        <a:pt x="22185" y="38185"/>
                        <a:pt x="22207" y="38185"/>
                      </a:cubicBezTo>
                      <a:close/>
                      <a:moveTo>
                        <a:pt x="18809" y="38329"/>
                      </a:moveTo>
                      <a:cubicBezTo>
                        <a:pt x="18812" y="38329"/>
                        <a:pt x="18814" y="38329"/>
                        <a:pt x="18817" y="38329"/>
                      </a:cubicBezTo>
                      <a:lnTo>
                        <a:pt x="18817" y="38329"/>
                      </a:lnTo>
                      <a:lnTo>
                        <a:pt x="18612" y="38391"/>
                      </a:lnTo>
                      <a:cubicBezTo>
                        <a:pt x="18699" y="38348"/>
                        <a:pt x="18760" y="38329"/>
                        <a:pt x="18809" y="38329"/>
                      </a:cubicBezTo>
                      <a:close/>
                      <a:moveTo>
                        <a:pt x="22430" y="38301"/>
                      </a:moveTo>
                      <a:cubicBezTo>
                        <a:pt x="22453" y="38328"/>
                        <a:pt x="22476" y="38358"/>
                        <a:pt x="22500" y="38391"/>
                      </a:cubicBezTo>
                      <a:cubicBezTo>
                        <a:pt x="22470" y="38361"/>
                        <a:pt x="22447" y="38331"/>
                        <a:pt x="22430" y="38301"/>
                      </a:cubicBezTo>
                      <a:close/>
                      <a:moveTo>
                        <a:pt x="18969" y="38429"/>
                      </a:moveTo>
                      <a:cubicBezTo>
                        <a:pt x="19012" y="38483"/>
                        <a:pt x="19061" y="38553"/>
                        <a:pt x="19143" y="38624"/>
                      </a:cubicBezTo>
                      <a:cubicBezTo>
                        <a:pt x="19057" y="38581"/>
                        <a:pt x="18999" y="38510"/>
                        <a:pt x="18969" y="38429"/>
                      </a:cubicBezTo>
                      <a:close/>
                      <a:moveTo>
                        <a:pt x="23535" y="39076"/>
                      </a:moveTo>
                      <a:lnTo>
                        <a:pt x="23497" y="39089"/>
                      </a:lnTo>
                      <a:cubicBezTo>
                        <a:pt x="23511" y="39082"/>
                        <a:pt x="23524" y="39078"/>
                        <a:pt x="23535" y="39076"/>
                      </a:cubicBezTo>
                      <a:close/>
                      <a:moveTo>
                        <a:pt x="28648" y="39056"/>
                      </a:moveTo>
                      <a:cubicBezTo>
                        <a:pt x="28678" y="39056"/>
                        <a:pt x="28708" y="39083"/>
                        <a:pt x="28738" y="39137"/>
                      </a:cubicBezTo>
                      <a:lnTo>
                        <a:pt x="28738" y="39137"/>
                      </a:lnTo>
                      <a:cubicBezTo>
                        <a:pt x="28697" y="39116"/>
                        <a:pt x="28664" y="39088"/>
                        <a:pt x="28648" y="39056"/>
                      </a:cubicBezTo>
                      <a:close/>
                      <a:moveTo>
                        <a:pt x="29045" y="39125"/>
                      </a:moveTo>
                      <a:lnTo>
                        <a:pt x="29045" y="39125"/>
                      </a:lnTo>
                      <a:cubicBezTo>
                        <a:pt x="29012" y="39161"/>
                        <a:pt x="28960" y="39177"/>
                        <a:pt x="28903" y="39177"/>
                      </a:cubicBezTo>
                      <a:cubicBezTo>
                        <a:pt x="28859" y="39177"/>
                        <a:pt x="28812" y="39167"/>
                        <a:pt x="28771" y="39151"/>
                      </a:cubicBezTo>
                      <a:lnTo>
                        <a:pt x="28771" y="39151"/>
                      </a:lnTo>
                      <a:cubicBezTo>
                        <a:pt x="28787" y="39149"/>
                        <a:pt x="28805" y="39148"/>
                        <a:pt x="28822" y="39148"/>
                      </a:cubicBezTo>
                      <a:cubicBezTo>
                        <a:pt x="28862" y="39148"/>
                        <a:pt x="28903" y="39152"/>
                        <a:pt x="28940" y="39152"/>
                      </a:cubicBezTo>
                      <a:cubicBezTo>
                        <a:pt x="28982" y="39152"/>
                        <a:pt x="29020" y="39147"/>
                        <a:pt x="29045" y="39125"/>
                      </a:cubicBezTo>
                      <a:close/>
                      <a:moveTo>
                        <a:pt x="25998" y="39161"/>
                      </a:moveTo>
                      <a:lnTo>
                        <a:pt x="25998" y="39161"/>
                      </a:lnTo>
                      <a:cubicBezTo>
                        <a:pt x="25896" y="39176"/>
                        <a:pt x="25793" y="39189"/>
                        <a:pt x="25691" y="39189"/>
                      </a:cubicBezTo>
                      <a:cubicBezTo>
                        <a:pt x="25800" y="39180"/>
                        <a:pt x="25902" y="39168"/>
                        <a:pt x="25998" y="39161"/>
                      </a:cubicBezTo>
                      <a:close/>
                      <a:moveTo>
                        <a:pt x="23629" y="39140"/>
                      </a:moveTo>
                      <a:lnTo>
                        <a:pt x="23629" y="39140"/>
                      </a:lnTo>
                      <a:cubicBezTo>
                        <a:pt x="23645" y="39165"/>
                        <a:pt x="23660" y="39194"/>
                        <a:pt x="23678" y="39216"/>
                      </a:cubicBezTo>
                      <a:lnTo>
                        <a:pt x="23678" y="39216"/>
                      </a:lnTo>
                      <a:cubicBezTo>
                        <a:pt x="23659" y="39196"/>
                        <a:pt x="23643" y="39170"/>
                        <a:pt x="23629" y="39140"/>
                      </a:cubicBezTo>
                      <a:close/>
                      <a:moveTo>
                        <a:pt x="29081" y="39255"/>
                      </a:moveTo>
                      <a:cubicBezTo>
                        <a:pt x="28975" y="39255"/>
                        <a:pt x="28875" y="39255"/>
                        <a:pt x="28777" y="39258"/>
                      </a:cubicBezTo>
                      <a:lnTo>
                        <a:pt x="28777" y="39258"/>
                      </a:lnTo>
                      <a:lnTo>
                        <a:pt x="28815" y="39255"/>
                      </a:lnTo>
                      <a:close/>
                      <a:moveTo>
                        <a:pt x="26407" y="39196"/>
                      </a:moveTo>
                      <a:cubicBezTo>
                        <a:pt x="26493" y="39226"/>
                        <a:pt x="26575" y="39276"/>
                        <a:pt x="26654" y="39355"/>
                      </a:cubicBezTo>
                      <a:cubicBezTo>
                        <a:pt x="26541" y="39327"/>
                        <a:pt x="26451" y="39274"/>
                        <a:pt x="26407" y="39196"/>
                      </a:cubicBezTo>
                      <a:close/>
                      <a:moveTo>
                        <a:pt x="24527" y="39521"/>
                      </a:moveTo>
                      <a:cubicBezTo>
                        <a:pt x="24494" y="39721"/>
                        <a:pt x="24428" y="39721"/>
                        <a:pt x="24328" y="39721"/>
                      </a:cubicBezTo>
                      <a:cubicBezTo>
                        <a:pt x="24428" y="39721"/>
                        <a:pt x="24494" y="39687"/>
                        <a:pt x="24527" y="39521"/>
                      </a:cubicBezTo>
                      <a:close/>
                      <a:moveTo>
                        <a:pt x="21669" y="39852"/>
                      </a:moveTo>
                      <a:cubicBezTo>
                        <a:pt x="21685" y="39930"/>
                        <a:pt x="21727" y="39999"/>
                        <a:pt x="21783" y="40043"/>
                      </a:cubicBezTo>
                      <a:lnTo>
                        <a:pt x="21783" y="40043"/>
                      </a:lnTo>
                      <a:lnTo>
                        <a:pt x="21669" y="39986"/>
                      </a:lnTo>
                      <a:lnTo>
                        <a:pt x="21669" y="39852"/>
                      </a:lnTo>
                      <a:close/>
                      <a:moveTo>
                        <a:pt x="19298" y="1"/>
                      </a:moveTo>
                      <a:cubicBezTo>
                        <a:pt x="17308" y="1"/>
                        <a:pt x="14841" y="927"/>
                        <a:pt x="13228" y="1966"/>
                      </a:cubicBezTo>
                      <a:cubicBezTo>
                        <a:pt x="14158" y="1734"/>
                        <a:pt x="14923" y="1202"/>
                        <a:pt x="15787" y="1036"/>
                      </a:cubicBezTo>
                      <a:lnTo>
                        <a:pt x="15787" y="1036"/>
                      </a:lnTo>
                      <a:cubicBezTo>
                        <a:pt x="16451" y="1567"/>
                        <a:pt x="12762" y="2697"/>
                        <a:pt x="12596" y="3229"/>
                      </a:cubicBezTo>
                      <a:cubicBezTo>
                        <a:pt x="11566" y="4392"/>
                        <a:pt x="5850" y="8513"/>
                        <a:pt x="7977" y="8879"/>
                      </a:cubicBezTo>
                      <a:cubicBezTo>
                        <a:pt x="6946" y="10175"/>
                        <a:pt x="6082" y="11604"/>
                        <a:pt x="5451" y="13133"/>
                      </a:cubicBezTo>
                      <a:cubicBezTo>
                        <a:pt x="5204" y="13573"/>
                        <a:pt x="4411" y="13899"/>
                        <a:pt x="4388" y="14468"/>
                      </a:cubicBezTo>
                      <a:lnTo>
                        <a:pt x="4388" y="14468"/>
                      </a:lnTo>
                      <a:cubicBezTo>
                        <a:pt x="4381" y="14424"/>
                        <a:pt x="4379" y="14377"/>
                        <a:pt x="4387" y="14329"/>
                      </a:cubicBezTo>
                      <a:lnTo>
                        <a:pt x="4387" y="14329"/>
                      </a:lnTo>
                      <a:cubicBezTo>
                        <a:pt x="4316" y="14401"/>
                        <a:pt x="4261" y="14611"/>
                        <a:pt x="4199" y="14611"/>
                      </a:cubicBezTo>
                      <a:cubicBezTo>
                        <a:pt x="4175" y="14611"/>
                        <a:pt x="4149" y="14579"/>
                        <a:pt x="4121" y="14496"/>
                      </a:cubicBezTo>
                      <a:cubicBezTo>
                        <a:pt x="3951" y="14347"/>
                        <a:pt x="3828" y="14287"/>
                        <a:pt x="3734" y="14287"/>
                      </a:cubicBezTo>
                      <a:cubicBezTo>
                        <a:pt x="3390" y="14287"/>
                        <a:pt x="3450" y="15096"/>
                        <a:pt x="3058" y="15227"/>
                      </a:cubicBezTo>
                      <a:cubicBezTo>
                        <a:pt x="3031" y="15238"/>
                        <a:pt x="3000" y="15241"/>
                        <a:pt x="2967" y="15241"/>
                      </a:cubicBezTo>
                      <a:cubicBezTo>
                        <a:pt x="2893" y="15241"/>
                        <a:pt x="2808" y="15222"/>
                        <a:pt x="2730" y="15222"/>
                      </a:cubicBezTo>
                      <a:cubicBezTo>
                        <a:pt x="2630" y="15222"/>
                        <a:pt x="2540" y="15253"/>
                        <a:pt x="2493" y="15393"/>
                      </a:cubicBezTo>
                      <a:cubicBezTo>
                        <a:pt x="1795" y="15725"/>
                        <a:pt x="1197" y="17088"/>
                        <a:pt x="1130" y="17753"/>
                      </a:cubicBezTo>
                      <a:cubicBezTo>
                        <a:pt x="1496" y="18384"/>
                        <a:pt x="133" y="19082"/>
                        <a:pt x="831" y="19248"/>
                      </a:cubicBezTo>
                      <a:cubicBezTo>
                        <a:pt x="931" y="19713"/>
                        <a:pt x="864" y="20179"/>
                        <a:pt x="732" y="20611"/>
                      </a:cubicBezTo>
                      <a:cubicBezTo>
                        <a:pt x="1263" y="21143"/>
                        <a:pt x="0" y="20810"/>
                        <a:pt x="1197" y="21973"/>
                      </a:cubicBezTo>
                      <a:cubicBezTo>
                        <a:pt x="1729" y="23934"/>
                        <a:pt x="2194" y="26294"/>
                        <a:pt x="3523" y="28255"/>
                      </a:cubicBezTo>
                      <a:lnTo>
                        <a:pt x="3357" y="28055"/>
                      </a:lnTo>
                      <a:lnTo>
                        <a:pt x="3357" y="28055"/>
                      </a:lnTo>
                      <a:cubicBezTo>
                        <a:pt x="3324" y="28554"/>
                        <a:pt x="3789" y="28753"/>
                        <a:pt x="4055" y="29052"/>
                      </a:cubicBezTo>
                      <a:cubicBezTo>
                        <a:pt x="3922" y="29218"/>
                        <a:pt x="4088" y="29318"/>
                        <a:pt x="4188" y="29318"/>
                      </a:cubicBezTo>
                      <a:cubicBezTo>
                        <a:pt x="4208" y="29325"/>
                        <a:pt x="4223" y="29328"/>
                        <a:pt x="4236" y="29328"/>
                      </a:cubicBezTo>
                      <a:cubicBezTo>
                        <a:pt x="4345" y="29328"/>
                        <a:pt x="4171" y="29086"/>
                        <a:pt x="4321" y="29086"/>
                      </a:cubicBezTo>
                      <a:cubicBezTo>
                        <a:pt x="4753" y="30016"/>
                        <a:pt x="5351" y="30814"/>
                        <a:pt x="6149" y="31445"/>
                      </a:cubicBezTo>
                      <a:cubicBezTo>
                        <a:pt x="6248" y="32110"/>
                        <a:pt x="6847" y="32376"/>
                        <a:pt x="7312" y="32841"/>
                      </a:cubicBezTo>
                      <a:cubicBezTo>
                        <a:pt x="7975" y="33331"/>
                        <a:pt x="8414" y="34598"/>
                        <a:pt x="9278" y="34598"/>
                      </a:cubicBezTo>
                      <a:cubicBezTo>
                        <a:pt x="9410" y="34598"/>
                        <a:pt x="9551" y="34569"/>
                        <a:pt x="9705" y="34503"/>
                      </a:cubicBezTo>
                      <a:cubicBezTo>
                        <a:pt x="9838" y="35001"/>
                        <a:pt x="10403" y="34503"/>
                        <a:pt x="9871" y="35101"/>
                      </a:cubicBezTo>
                      <a:cubicBezTo>
                        <a:pt x="9992" y="35017"/>
                        <a:pt x="10107" y="34988"/>
                        <a:pt x="10220" y="34988"/>
                      </a:cubicBezTo>
                      <a:cubicBezTo>
                        <a:pt x="10480" y="34988"/>
                        <a:pt x="10728" y="35142"/>
                        <a:pt x="10999" y="35142"/>
                      </a:cubicBezTo>
                      <a:cubicBezTo>
                        <a:pt x="11033" y="35142"/>
                        <a:pt x="11066" y="35139"/>
                        <a:pt x="11101" y="35134"/>
                      </a:cubicBezTo>
                      <a:lnTo>
                        <a:pt x="11101" y="35134"/>
                      </a:lnTo>
                      <a:cubicBezTo>
                        <a:pt x="9937" y="35433"/>
                        <a:pt x="12762" y="35965"/>
                        <a:pt x="12762" y="36497"/>
                      </a:cubicBezTo>
                      <a:cubicBezTo>
                        <a:pt x="12829" y="36829"/>
                        <a:pt x="13460" y="36696"/>
                        <a:pt x="13327" y="37029"/>
                      </a:cubicBezTo>
                      <a:cubicBezTo>
                        <a:pt x="13294" y="37128"/>
                        <a:pt x="13494" y="37261"/>
                        <a:pt x="13560" y="37261"/>
                      </a:cubicBezTo>
                      <a:cubicBezTo>
                        <a:pt x="13584" y="37267"/>
                        <a:pt x="13604" y="37270"/>
                        <a:pt x="13620" y="37270"/>
                      </a:cubicBezTo>
                      <a:cubicBezTo>
                        <a:pt x="13761" y="37270"/>
                        <a:pt x="13598" y="37053"/>
                        <a:pt x="13783" y="37053"/>
                      </a:cubicBezTo>
                      <a:cubicBezTo>
                        <a:pt x="13803" y="37053"/>
                        <a:pt x="13829" y="37056"/>
                        <a:pt x="13859" y="37062"/>
                      </a:cubicBezTo>
                      <a:cubicBezTo>
                        <a:pt x="13859" y="37229"/>
                        <a:pt x="13906" y="37303"/>
                        <a:pt x="14019" y="37303"/>
                      </a:cubicBezTo>
                      <a:cubicBezTo>
                        <a:pt x="14040" y="37303"/>
                        <a:pt x="14065" y="37300"/>
                        <a:pt x="14092" y="37294"/>
                      </a:cubicBezTo>
                      <a:cubicBezTo>
                        <a:pt x="14130" y="37485"/>
                        <a:pt x="14179" y="37556"/>
                        <a:pt x="14252" y="37556"/>
                      </a:cubicBezTo>
                      <a:cubicBezTo>
                        <a:pt x="14306" y="37556"/>
                        <a:pt x="14373" y="37517"/>
                        <a:pt x="14457" y="37461"/>
                      </a:cubicBezTo>
                      <a:cubicBezTo>
                        <a:pt x="14657" y="38358"/>
                        <a:pt x="15554" y="37992"/>
                        <a:pt x="16053" y="38591"/>
                      </a:cubicBezTo>
                      <a:cubicBezTo>
                        <a:pt x="17016" y="39654"/>
                        <a:pt x="18878" y="39654"/>
                        <a:pt x="20340" y="40219"/>
                      </a:cubicBezTo>
                      <a:cubicBezTo>
                        <a:pt x="20732" y="40271"/>
                        <a:pt x="21001" y="40468"/>
                        <a:pt x="21325" y="40468"/>
                      </a:cubicBezTo>
                      <a:cubicBezTo>
                        <a:pt x="21413" y="40468"/>
                        <a:pt x="21504" y="40454"/>
                        <a:pt x="21603" y="40418"/>
                      </a:cubicBezTo>
                      <a:cubicBezTo>
                        <a:pt x="22064" y="40580"/>
                        <a:pt x="22557" y="40645"/>
                        <a:pt x="23064" y="40645"/>
                      </a:cubicBezTo>
                      <a:cubicBezTo>
                        <a:pt x="24019" y="40645"/>
                        <a:pt x="25023" y="40413"/>
                        <a:pt x="25956" y="40153"/>
                      </a:cubicBezTo>
                      <a:lnTo>
                        <a:pt x="25956" y="40153"/>
                      </a:lnTo>
                      <a:cubicBezTo>
                        <a:pt x="26355" y="40252"/>
                        <a:pt x="25890" y="40319"/>
                        <a:pt x="25923" y="40485"/>
                      </a:cubicBezTo>
                      <a:cubicBezTo>
                        <a:pt x="25999" y="40517"/>
                        <a:pt x="26141" y="40539"/>
                        <a:pt x="26289" y="40539"/>
                      </a:cubicBezTo>
                      <a:cubicBezTo>
                        <a:pt x="26598" y="40539"/>
                        <a:pt x="26934" y="40444"/>
                        <a:pt x="26754" y="40153"/>
                      </a:cubicBezTo>
                      <a:lnTo>
                        <a:pt x="26754" y="40153"/>
                      </a:lnTo>
                      <a:cubicBezTo>
                        <a:pt x="26912" y="40378"/>
                        <a:pt x="27178" y="40512"/>
                        <a:pt x="27446" y="40512"/>
                      </a:cubicBezTo>
                      <a:cubicBezTo>
                        <a:pt x="27573" y="40512"/>
                        <a:pt x="27700" y="40482"/>
                        <a:pt x="27818" y="40418"/>
                      </a:cubicBezTo>
                      <a:cubicBezTo>
                        <a:pt x="26355" y="39787"/>
                        <a:pt x="29313" y="39721"/>
                        <a:pt x="30044" y="39521"/>
                      </a:cubicBezTo>
                      <a:cubicBezTo>
                        <a:pt x="30217" y="39636"/>
                        <a:pt x="30374" y="39683"/>
                        <a:pt x="30520" y="39683"/>
                      </a:cubicBezTo>
                      <a:cubicBezTo>
                        <a:pt x="30826" y="39683"/>
                        <a:pt x="31085" y="39479"/>
                        <a:pt x="31339" y="39271"/>
                      </a:cubicBezTo>
                      <a:lnTo>
                        <a:pt x="31339" y="39271"/>
                      </a:lnTo>
                      <a:cubicBezTo>
                        <a:pt x="31277" y="39339"/>
                        <a:pt x="31222" y="39412"/>
                        <a:pt x="31174" y="39488"/>
                      </a:cubicBezTo>
                      <a:cubicBezTo>
                        <a:pt x="34465" y="38159"/>
                        <a:pt x="38619" y="38657"/>
                        <a:pt x="40812" y="35467"/>
                      </a:cubicBezTo>
                      <a:cubicBezTo>
                        <a:pt x="41211" y="35267"/>
                        <a:pt x="41809" y="35201"/>
                        <a:pt x="41710" y="34569"/>
                      </a:cubicBezTo>
                      <a:cubicBezTo>
                        <a:pt x="42108" y="34370"/>
                        <a:pt x="42241" y="33572"/>
                        <a:pt x="42474" y="33140"/>
                      </a:cubicBezTo>
                      <a:cubicBezTo>
                        <a:pt x="42474" y="33173"/>
                        <a:pt x="42474" y="33173"/>
                        <a:pt x="42474" y="33207"/>
                      </a:cubicBezTo>
                      <a:cubicBezTo>
                        <a:pt x="43105" y="32110"/>
                        <a:pt x="43637" y="30947"/>
                        <a:pt x="44136" y="29783"/>
                      </a:cubicBezTo>
                      <a:cubicBezTo>
                        <a:pt x="46329" y="25962"/>
                        <a:pt x="46562" y="21442"/>
                        <a:pt x="46362" y="17121"/>
                      </a:cubicBezTo>
                      <a:cubicBezTo>
                        <a:pt x="46396" y="10740"/>
                        <a:pt x="40812" y="6353"/>
                        <a:pt x="36027" y="3096"/>
                      </a:cubicBezTo>
                      <a:lnTo>
                        <a:pt x="36159" y="3096"/>
                      </a:lnTo>
                      <a:cubicBezTo>
                        <a:pt x="31806" y="404"/>
                        <a:pt x="25092" y="205"/>
                        <a:pt x="20506" y="138"/>
                      </a:cubicBezTo>
                      <a:cubicBezTo>
                        <a:pt x="20135" y="44"/>
                        <a:pt x="19728" y="1"/>
                        <a:pt x="19298"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9"/>
                <p:cNvSpPr/>
                <p:nvPr/>
              </p:nvSpPr>
              <p:spPr>
                <a:xfrm>
                  <a:off x="4503750" y="5042225"/>
                  <a:ext cx="5850" cy="4200"/>
                </a:xfrm>
                <a:custGeom>
                  <a:avLst/>
                  <a:gdLst/>
                  <a:ahLst/>
                  <a:cxnLst/>
                  <a:rect l="l" t="t" r="r" b="b"/>
                  <a:pathLst>
                    <a:path w="234" h="168" extrusionOk="0">
                      <a:moveTo>
                        <a:pt x="134" y="1"/>
                      </a:moveTo>
                      <a:cubicBezTo>
                        <a:pt x="1" y="1"/>
                        <a:pt x="34" y="134"/>
                        <a:pt x="134" y="167"/>
                      </a:cubicBezTo>
                      <a:cubicBezTo>
                        <a:pt x="233" y="101"/>
                        <a:pt x="233" y="34"/>
                        <a:pt x="134"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9"/>
                <p:cNvSpPr/>
                <p:nvPr/>
              </p:nvSpPr>
              <p:spPr>
                <a:xfrm>
                  <a:off x="4443825" y="4392550"/>
                  <a:ext cx="23275" cy="23850"/>
                </a:xfrm>
                <a:custGeom>
                  <a:avLst/>
                  <a:gdLst/>
                  <a:ahLst/>
                  <a:cxnLst/>
                  <a:rect l="l" t="t" r="r" b="b"/>
                  <a:pathLst>
                    <a:path w="931" h="954" extrusionOk="0">
                      <a:moveTo>
                        <a:pt x="738" y="0"/>
                      </a:moveTo>
                      <a:cubicBezTo>
                        <a:pt x="708" y="0"/>
                        <a:pt x="665" y="10"/>
                        <a:pt x="603" y="32"/>
                      </a:cubicBezTo>
                      <a:cubicBezTo>
                        <a:pt x="302" y="379"/>
                        <a:pt x="1" y="953"/>
                        <a:pt x="139" y="953"/>
                      </a:cubicBezTo>
                      <a:cubicBezTo>
                        <a:pt x="199" y="953"/>
                        <a:pt x="342" y="845"/>
                        <a:pt x="603" y="564"/>
                      </a:cubicBezTo>
                      <a:cubicBezTo>
                        <a:pt x="517" y="419"/>
                        <a:pt x="930" y="0"/>
                        <a:pt x="738"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9"/>
                <p:cNvSpPr/>
                <p:nvPr/>
              </p:nvSpPr>
              <p:spPr>
                <a:xfrm>
                  <a:off x="4443100" y="4420750"/>
                  <a:ext cx="7500" cy="8325"/>
                </a:xfrm>
                <a:custGeom>
                  <a:avLst/>
                  <a:gdLst/>
                  <a:ahLst/>
                  <a:cxnLst/>
                  <a:rect l="l" t="t" r="r" b="b"/>
                  <a:pathLst>
                    <a:path w="300" h="333" extrusionOk="0">
                      <a:moveTo>
                        <a:pt x="267" y="1"/>
                      </a:moveTo>
                      <a:lnTo>
                        <a:pt x="267" y="1"/>
                      </a:lnTo>
                      <a:cubicBezTo>
                        <a:pt x="100" y="34"/>
                        <a:pt x="34" y="100"/>
                        <a:pt x="1" y="333"/>
                      </a:cubicBezTo>
                      <a:cubicBezTo>
                        <a:pt x="167" y="233"/>
                        <a:pt x="300" y="200"/>
                        <a:pt x="267"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9"/>
                <p:cNvSpPr/>
                <p:nvPr/>
              </p:nvSpPr>
              <p:spPr>
                <a:xfrm>
                  <a:off x="4422325" y="4458150"/>
                  <a:ext cx="6725" cy="4700"/>
                </a:xfrm>
                <a:custGeom>
                  <a:avLst/>
                  <a:gdLst/>
                  <a:ahLst/>
                  <a:cxnLst/>
                  <a:rect l="l" t="t" r="r" b="b"/>
                  <a:pathLst>
                    <a:path w="269" h="188" extrusionOk="0">
                      <a:moveTo>
                        <a:pt x="101" y="0"/>
                      </a:moveTo>
                      <a:lnTo>
                        <a:pt x="101" y="0"/>
                      </a:lnTo>
                      <a:cubicBezTo>
                        <a:pt x="67" y="33"/>
                        <a:pt x="1" y="67"/>
                        <a:pt x="1" y="100"/>
                      </a:cubicBezTo>
                      <a:cubicBezTo>
                        <a:pt x="1" y="164"/>
                        <a:pt x="26" y="188"/>
                        <a:pt x="58" y="188"/>
                      </a:cubicBezTo>
                      <a:cubicBezTo>
                        <a:pt x="141" y="188"/>
                        <a:pt x="269" y="24"/>
                        <a:pt x="101"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9"/>
                <p:cNvSpPr/>
                <p:nvPr/>
              </p:nvSpPr>
              <p:spPr>
                <a:xfrm>
                  <a:off x="4400725" y="4479950"/>
                  <a:ext cx="5350" cy="3625"/>
                </a:xfrm>
                <a:custGeom>
                  <a:avLst/>
                  <a:gdLst/>
                  <a:ahLst/>
                  <a:cxnLst/>
                  <a:rect l="l" t="t" r="r" b="b"/>
                  <a:pathLst>
                    <a:path w="214" h="145" extrusionOk="0">
                      <a:moveTo>
                        <a:pt x="172" y="1"/>
                      </a:moveTo>
                      <a:cubicBezTo>
                        <a:pt x="131" y="1"/>
                        <a:pt x="60" y="52"/>
                        <a:pt x="1" y="92"/>
                      </a:cubicBezTo>
                      <a:cubicBezTo>
                        <a:pt x="27" y="131"/>
                        <a:pt x="53" y="145"/>
                        <a:pt x="79" y="145"/>
                      </a:cubicBezTo>
                      <a:cubicBezTo>
                        <a:pt x="119" y="145"/>
                        <a:pt x="160" y="112"/>
                        <a:pt x="200" y="92"/>
                      </a:cubicBezTo>
                      <a:cubicBezTo>
                        <a:pt x="214" y="25"/>
                        <a:pt x="200" y="1"/>
                        <a:pt x="172"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9"/>
                <p:cNvSpPr/>
                <p:nvPr/>
              </p:nvSpPr>
              <p:spPr>
                <a:xfrm>
                  <a:off x="4619250" y="4286150"/>
                  <a:ext cx="9150" cy="10000"/>
                </a:xfrm>
                <a:custGeom>
                  <a:avLst/>
                  <a:gdLst/>
                  <a:ahLst/>
                  <a:cxnLst/>
                  <a:rect l="l" t="t" r="r" b="b"/>
                  <a:pathLst>
                    <a:path w="366" h="400" extrusionOk="0">
                      <a:moveTo>
                        <a:pt x="366" y="1"/>
                      </a:moveTo>
                      <a:lnTo>
                        <a:pt x="366" y="1"/>
                      </a:lnTo>
                      <a:cubicBezTo>
                        <a:pt x="167" y="67"/>
                        <a:pt x="34" y="134"/>
                        <a:pt x="0" y="399"/>
                      </a:cubicBezTo>
                      <a:cubicBezTo>
                        <a:pt x="266" y="333"/>
                        <a:pt x="366" y="233"/>
                        <a:pt x="366"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5" name="Google Shape;1195;p9"/>
              <p:cNvGrpSpPr/>
              <p:nvPr/>
            </p:nvGrpSpPr>
            <p:grpSpPr>
              <a:xfrm rot="10800000">
                <a:off x="2292009" y="1870425"/>
                <a:ext cx="846032" cy="738538"/>
                <a:chOff x="4286075" y="4175525"/>
                <a:chExt cx="1164050" cy="1016150"/>
              </a:xfrm>
            </p:grpSpPr>
            <p:sp>
              <p:nvSpPr>
                <p:cNvPr id="1196" name="Google Shape;1196;p9"/>
                <p:cNvSpPr/>
                <p:nvPr/>
              </p:nvSpPr>
              <p:spPr>
                <a:xfrm>
                  <a:off x="4286075" y="4175525"/>
                  <a:ext cx="1164050" cy="1016150"/>
                </a:xfrm>
                <a:custGeom>
                  <a:avLst/>
                  <a:gdLst/>
                  <a:ahLst/>
                  <a:cxnLst/>
                  <a:rect l="l" t="t" r="r" b="b"/>
                  <a:pathLst>
                    <a:path w="46562" h="40646" extrusionOk="0">
                      <a:moveTo>
                        <a:pt x="18080" y="637"/>
                      </a:moveTo>
                      <a:cubicBezTo>
                        <a:pt x="18031" y="686"/>
                        <a:pt x="17965" y="716"/>
                        <a:pt x="17893" y="729"/>
                      </a:cubicBezTo>
                      <a:lnTo>
                        <a:pt x="17893" y="729"/>
                      </a:lnTo>
                      <a:cubicBezTo>
                        <a:pt x="17956" y="693"/>
                        <a:pt x="18022" y="659"/>
                        <a:pt x="18080" y="637"/>
                      </a:cubicBezTo>
                      <a:close/>
                      <a:moveTo>
                        <a:pt x="19609" y="836"/>
                      </a:moveTo>
                      <a:cubicBezTo>
                        <a:pt x="19716" y="836"/>
                        <a:pt x="19815" y="866"/>
                        <a:pt x="19912" y="906"/>
                      </a:cubicBezTo>
                      <a:lnTo>
                        <a:pt x="19912" y="906"/>
                      </a:lnTo>
                      <a:cubicBezTo>
                        <a:pt x="19816" y="874"/>
                        <a:pt x="19716" y="852"/>
                        <a:pt x="19609" y="836"/>
                      </a:cubicBezTo>
                      <a:close/>
                      <a:moveTo>
                        <a:pt x="20163" y="1021"/>
                      </a:moveTo>
                      <a:cubicBezTo>
                        <a:pt x="20251" y="1059"/>
                        <a:pt x="20342" y="1091"/>
                        <a:pt x="20440" y="1102"/>
                      </a:cubicBezTo>
                      <a:cubicBezTo>
                        <a:pt x="20373" y="1102"/>
                        <a:pt x="20307" y="1102"/>
                        <a:pt x="20240" y="1069"/>
                      </a:cubicBezTo>
                      <a:cubicBezTo>
                        <a:pt x="20214" y="1052"/>
                        <a:pt x="20189" y="1036"/>
                        <a:pt x="20163" y="1021"/>
                      </a:cubicBezTo>
                      <a:close/>
                      <a:moveTo>
                        <a:pt x="20164" y="1426"/>
                      </a:moveTo>
                      <a:cubicBezTo>
                        <a:pt x="20137" y="1482"/>
                        <a:pt x="20089" y="1524"/>
                        <a:pt x="20033" y="1538"/>
                      </a:cubicBezTo>
                      <a:lnTo>
                        <a:pt x="20033" y="1538"/>
                      </a:lnTo>
                      <a:cubicBezTo>
                        <a:pt x="20079" y="1515"/>
                        <a:pt x="20115" y="1459"/>
                        <a:pt x="20164" y="1426"/>
                      </a:cubicBezTo>
                      <a:close/>
                      <a:moveTo>
                        <a:pt x="17681" y="2332"/>
                      </a:moveTo>
                      <a:cubicBezTo>
                        <a:pt x="17681" y="2352"/>
                        <a:pt x="17681" y="2371"/>
                        <a:pt x="17681" y="2398"/>
                      </a:cubicBezTo>
                      <a:lnTo>
                        <a:pt x="17681" y="2398"/>
                      </a:lnTo>
                      <a:cubicBezTo>
                        <a:pt x="17672" y="2355"/>
                        <a:pt x="17641" y="2341"/>
                        <a:pt x="17600" y="2341"/>
                      </a:cubicBezTo>
                      <a:cubicBezTo>
                        <a:pt x="17518" y="2341"/>
                        <a:pt x="17394" y="2398"/>
                        <a:pt x="17316" y="2398"/>
                      </a:cubicBezTo>
                      <a:cubicBezTo>
                        <a:pt x="17448" y="2365"/>
                        <a:pt x="17548" y="2332"/>
                        <a:pt x="17681" y="2332"/>
                      </a:cubicBezTo>
                      <a:close/>
                      <a:moveTo>
                        <a:pt x="16451" y="2897"/>
                      </a:moveTo>
                      <a:cubicBezTo>
                        <a:pt x="16388" y="2928"/>
                        <a:pt x="16317" y="2960"/>
                        <a:pt x="16246" y="2988"/>
                      </a:cubicBezTo>
                      <a:lnTo>
                        <a:pt x="16246" y="2988"/>
                      </a:lnTo>
                      <a:cubicBezTo>
                        <a:pt x="16310" y="2954"/>
                        <a:pt x="16378" y="2924"/>
                        <a:pt x="16451" y="2897"/>
                      </a:cubicBezTo>
                      <a:close/>
                      <a:moveTo>
                        <a:pt x="14258" y="2864"/>
                      </a:moveTo>
                      <a:cubicBezTo>
                        <a:pt x="14059" y="2997"/>
                        <a:pt x="13826" y="3096"/>
                        <a:pt x="13593" y="3163"/>
                      </a:cubicBezTo>
                      <a:cubicBezTo>
                        <a:pt x="13826" y="3096"/>
                        <a:pt x="14025" y="2997"/>
                        <a:pt x="14225" y="2864"/>
                      </a:cubicBezTo>
                      <a:close/>
                      <a:moveTo>
                        <a:pt x="13228" y="3163"/>
                      </a:moveTo>
                      <a:cubicBezTo>
                        <a:pt x="13245" y="3163"/>
                        <a:pt x="13235" y="3181"/>
                        <a:pt x="13217" y="3198"/>
                      </a:cubicBezTo>
                      <a:lnTo>
                        <a:pt x="13217" y="3198"/>
                      </a:lnTo>
                      <a:cubicBezTo>
                        <a:pt x="13223" y="3187"/>
                        <a:pt x="13228" y="3175"/>
                        <a:pt x="13228" y="3163"/>
                      </a:cubicBezTo>
                      <a:close/>
                      <a:moveTo>
                        <a:pt x="15989" y="3169"/>
                      </a:moveTo>
                      <a:cubicBezTo>
                        <a:pt x="15952" y="3243"/>
                        <a:pt x="15895" y="3312"/>
                        <a:pt x="15820" y="3362"/>
                      </a:cubicBezTo>
                      <a:cubicBezTo>
                        <a:pt x="15873" y="3288"/>
                        <a:pt x="15929" y="3225"/>
                        <a:pt x="15989" y="3169"/>
                      </a:cubicBezTo>
                      <a:close/>
                      <a:moveTo>
                        <a:pt x="13361" y="3229"/>
                      </a:moveTo>
                      <a:cubicBezTo>
                        <a:pt x="13306" y="3392"/>
                        <a:pt x="13142" y="3532"/>
                        <a:pt x="13137" y="3668"/>
                      </a:cubicBezTo>
                      <a:lnTo>
                        <a:pt x="13137" y="3668"/>
                      </a:lnTo>
                      <a:cubicBezTo>
                        <a:pt x="13131" y="3509"/>
                        <a:pt x="13305" y="3369"/>
                        <a:pt x="13361" y="3229"/>
                      </a:cubicBezTo>
                      <a:close/>
                      <a:moveTo>
                        <a:pt x="12935" y="3618"/>
                      </a:moveTo>
                      <a:cubicBezTo>
                        <a:pt x="12942" y="3641"/>
                        <a:pt x="12959" y="3661"/>
                        <a:pt x="12995" y="3661"/>
                      </a:cubicBezTo>
                      <a:cubicBezTo>
                        <a:pt x="12954" y="3661"/>
                        <a:pt x="12926" y="3674"/>
                        <a:pt x="12902" y="3692"/>
                      </a:cubicBezTo>
                      <a:lnTo>
                        <a:pt x="12902" y="3692"/>
                      </a:lnTo>
                      <a:cubicBezTo>
                        <a:pt x="12919" y="3670"/>
                        <a:pt x="12930" y="3645"/>
                        <a:pt x="12935" y="3618"/>
                      </a:cubicBezTo>
                      <a:close/>
                      <a:moveTo>
                        <a:pt x="12729" y="4060"/>
                      </a:moveTo>
                      <a:lnTo>
                        <a:pt x="12729" y="4060"/>
                      </a:lnTo>
                      <a:cubicBezTo>
                        <a:pt x="12678" y="4265"/>
                        <a:pt x="12666" y="4491"/>
                        <a:pt x="12495" y="4491"/>
                      </a:cubicBezTo>
                      <a:cubicBezTo>
                        <a:pt x="12492" y="4491"/>
                        <a:pt x="12489" y="4490"/>
                        <a:pt x="12486" y="4490"/>
                      </a:cubicBezTo>
                      <a:lnTo>
                        <a:pt x="12486" y="4490"/>
                      </a:lnTo>
                      <a:cubicBezTo>
                        <a:pt x="12635" y="4483"/>
                        <a:pt x="12654" y="4262"/>
                        <a:pt x="12729" y="4060"/>
                      </a:cubicBezTo>
                      <a:close/>
                      <a:moveTo>
                        <a:pt x="12929" y="5921"/>
                      </a:moveTo>
                      <a:cubicBezTo>
                        <a:pt x="12895" y="5954"/>
                        <a:pt x="12895" y="5954"/>
                        <a:pt x="12862" y="5954"/>
                      </a:cubicBezTo>
                      <a:lnTo>
                        <a:pt x="12862" y="5943"/>
                      </a:lnTo>
                      <a:lnTo>
                        <a:pt x="12862" y="5943"/>
                      </a:lnTo>
                      <a:cubicBezTo>
                        <a:pt x="12878" y="5930"/>
                        <a:pt x="12899" y="5921"/>
                        <a:pt x="12929" y="5921"/>
                      </a:cubicBezTo>
                      <a:close/>
                      <a:moveTo>
                        <a:pt x="10255" y="5750"/>
                      </a:moveTo>
                      <a:lnTo>
                        <a:pt x="10255" y="5750"/>
                      </a:lnTo>
                      <a:cubicBezTo>
                        <a:pt x="10178" y="5834"/>
                        <a:pt x="10100" y="5913"/>
                        <a:pt x="10016" y="5977"/>
                      </a:cubicBezTo>
                      <a:lnTo>
                        <a:pt x="10016" y="5977"/>
                      </a:lnTo>
                      <a:cubicBezTo>
                        <a:pt x="10096" y="5900"/>
                        <a:pt x="10175" y="5825"/>
                        <a:pt x="10255" y="5750"/>
                      </a:cubicBezTo>
                      <a:close/>
                      <a:moveTo>
                        <a:pt x="10678" y="6169"/>
                      </a:moveTo>
                      <a:cubicBezTo>
                        <a:pt x="10628" y="6236"/>
                        <a:pt x="10552" y="6303"/>
                        <a:pt x="10536" y="6353"/>
                      </a:cubicBezTo>
                      <a:lnTo>
                        <a:pt x="10536" y="6320"/>
                      </a:lnTo>
                      <a:cubicBezTo>
                        <a:pt x="10564" y="6277"/>
                        <a:pt x="10629" y="6223"/>
                        <a:pt x="10678" y="6169"/>
                      </a:cubicBezTo>
                      <a:close/>
                      <a:moveTo>
                        <a:pt x="10835" y="5722"/>
                      </a:moveTo>
                      <a:lnTo>
                        <a:pt x="10502" y="5988"/>
                      </a:lnTo>
                      <a:cubicBezTo>
                        <a:pt x="10303" y="6154"/>
                        <a:pt x="10104" y="6320"/>
                        <a:pt x="9937" y="6486"/>
                      </a:cubicBezTo>
                      <a:cubicBezTo>
                        <a:pt x="10203" y="6220"/>
                        <a:pt x="10502" y="5954"/>
                        <a:pt x="10835" y="5722"/>
                      </a:cubicBezTo>
                      <a:close/>
                      <a:moveTo>
                        <a:pt x="12031" y="6486"/>
                      </a:moveTo>
                      <a:lnTo>
                        <a:pt x="12031" y="6486"/>
                      </a:lnTo>
                      <a:cubicBezTo>
                        <a:pt x="12116" y="6528"/>
                        <a:pt x="12186" y="6584"/>
                        <a:pt x="12176" y="6644"/>
                      </a:cubicBezTo>
                      <a:lnTo>
                        <a:pt x="12176" y="6644"/>
                      </a:lnTo>
                      <a:cubicBezTo>
                        <a:pt x="12171" y="6584"/>
                        <a:pt x="12094" y="6528"/>
                        <a:pt x="12031" y="6486"/>
                      </a:cubicBezTo>
                      <a:close/>
                      <a:moveTo>
                        <a:pt x="15545" y="2699"/>
                      </a:moveTo>
                      <a:cubicBezTo>
                        <a:pt x="15780" y="2699"/>
                        <a:pt x="15410" y="3372"/>
                        <a:pt x="14291" y="3994"/>
                      </a:cubicBezTo>
                      <a:lnTo>
                        <a:pt x="14291" y="4027"/>
                      </a:lnTo>
                      <a:cubicBezTo>
                        <a:pt x="14456" y="3953"/>
                        <a:pt x="14578" y="3921"/>
                        <a:pt x="14661" y="3921"/>
                      </a:cubicBezTo>
                      <a:cubicBezTo>
                        <a:pt x="14913" y="3921"/>
                        <a:pt x="14807" y="4209"/>
                        <a:pt x="14457" y="4459"/>
                      </a:cubicBezTo>
                      <a:cubicBezTo>
                        <a:pt x="13826" y="4891"/>
                        <a:pt x="13261" y="5589"/>
                        <a:pt x="12463" y="5722"/>
                      </a:cubicBezTo>
                      <a:cubicBezTo>
                        <a:pt x="12663" y="5556"/>
                        <a:pt x="12895" y="5456"/>
                        <a:pt x="12962" y="5124"/>
                      </a:cubicBezTo>
                      <a:lnTo>
                        <a:pt x="12962" y="5124"/>
                      </a:lnTo>
                      <a:cubicBezTo>
                        <a:pt x="11699" y="5821"/>
                        <a:pt x="10935" y="7317"/>
                        <a:pt x="9805" y="8048"/>
                      </a:cubicBezTo>
                      <a:cubicBezTo>
                        <a:pt x="9306" y="7483"/>
                        <a:pt x="10602" y="6918"/>
                        <a:pt x="10502" y="6785"/>
                      </a:cubicBezTo>
                      <a:cubicBezTo>
                        <a:pt x="10602" y="6785"/>
                        <a:pt x="10602" y="6785"/>
                        <a:pt x="10569" y="6719"/>
                      </a:cubicBezTo>
                      <a:cubicBezTo>
                        <a:pt x="11599" y="6054"/>
                        <a:pt x="13028" y="3694"/>
                        <a:pt x="14491" y="3595"/>
                      </a:cubicBezTo>
                      <a:cubicBezTo>
                        <a:pt x="15041" y="2944"/>
                        <a:pt x="15403" y="2699"/>
                        <a:pt x="15545" y="2699"/>
                      </a:cubicBezTo>
                      <a:close/>
                      <a:moveTo>
                        <a:pt x="9738" y="8480"/>
                      </a:moveTo>
                      <a:lnTo>
                        <a:pt x="9738" y="8480"/>
                      </a:lnTo>
                      <a:cubicBezTo>
                        <a:pt x="9705" y="8580"/>
                        <a:pt x="9638" y="8646"/>
                        <a:pt x="9572" y="8646"/>
                      </a:cubicBezTo>
                      <a:cubicBezTo>
                        <a:pt x="9638" y="8613"/>
                        <a:pt x="9705" y="8547"/>
                        <a:pt x="9738" y="8480"/>
                      </a:cubicBezTo>
                      <a:close/>
                      <a:moveTo>
                        <a:pt x="8475" y="8613"/>
                      </a:moveTo>
                      <a:lnTo>
                        <a:pt x="8475" y="8646"/>
                      </a:lnTo>
                      <a:cubicBezTo>
                        <a:pt x="8442" y="8679"/>
                        <a:pt x="8409" y="8712"/>
                        <a:pt x="8376" y="8778"/>
                      </a:cubicBezTo>
                      <a:lnTo>
                        <a:pt x="8376" y="8778"/>
                      </a:lnTo>
                      <a:cubicBezTo>
                        <a:pt x="8409" y="8712"/>
                        <a:pt x="8442" y="8679"/>
                        <a:pt x="8475" y="8613"/>
                      </a:cubicBezTo>
                      <a:close/>
                      <a:moveTo>
                        <a:pt x="7977" y="9012"/>
                      </a:moveTo>
                      <a:lnTo>
                        <a:pt x="7977" y="9012"/>
                      </a:lnTo>
                      <a:cubicBezTo>
                        <a:pt x="8010" y="9045"/>
                        <a:pt x="8043" y="9078"/>
                        <a:pt x="8076" y="9145"/>
                      </a:cubicBezTo>
                      <a:cubicBezTo>
                        <a:pt x="8043" y="9112"/>
                        <a:pt x="8010" y="9045"/>
                        <a:pt x="7977" y="9012"/>
                      </a:cubicBezTo>
                      <a:close/>
                      <a:moveTo>
                        <a:pt x="17050" y="9145"/>
                      </a:moveTo>
                      <a:lnTo>
                        <a:pt x="17050" y="9145"/>
                      </a:lnTo>
                      <a:cubicBezTo>
                        <a:pt x="17263" y="9385"/>
                        <a:pt x="17219" y="9497"/>
                        <a:pt x="17021" y="9497"/>
                      </a:cubicBezTo>
                      <a:cubicBezTo>
                        <a:pt x="16973" y="9497"/>
                        <a:pt x="16915" y="9490"/>
                        <a:pt x="16850" y="9477"/>
                      </a:cubicBezTo>
                      <a:lnTo>
                        <a:pt x="16850" y="9477"/>
                      </a:lnTo>
                      <a:cubicBezTo>
                        <a:pt x="16875" y="9482"/>
                        <a:pt x="16899" y="9485"/>
                        <a:pt x="16921" y="9485"/>
                      </a:cubicBezTo>
                      <a:cubicBezTo>
                        <a:pt x="17043" y="9485"/>
                        <a:pt x="17106" y="9399"/>
                        <a:pt x="17050" y="9145"/>
                      </a:cubicBezTo>
                      <a:close/>
                      <a:moveTo>
                        <a:pt x="31871" y="9472"/>
                      </a:moveTo>
                      <a:cubicBezTo>
                        <a:pt x="31894" y="9472"/>
                        <a:pt x="31916" y="9473"/>
                        <a:pt x="31939" y="9477"/>
                      </a:cubicBezTo>
                      <a:cubicBezTo>
                        <a:pt x="31872" y="9477"/>
                        <a:pt x="31773" y="9477"/>
                        <a:pt x="31673" y="9510"/>
                      </a:cubicBezTo>
                      <a:lnTo>
                        <a:pt x="31673" y="9544"/>
                      </a:lnTo>
                      <a:lnTo>
                        <a:pt x="31468" y="9544"/>
                      </a:lnTo>
                      <a:cubicBezTo>
                        <a:pt x="31610" y="9526"/>
                        <a:pt x="31741" y="9472"/>
                        <a:pt x="31871" y="9472"/>
                      </a:cubicBezTo>
                      <a:close/>
                      <a:moveTo>
                        <a:pt x="33368" y="9643"/>
                      </a:moveTo>
                      <a:cubicBezTo>
                        <a:pt x="33600" y="9743"/>
                        <a:pt x="33634" y="9943"/>
                        <a:pt x="33767" y="10109"/>
                      </a:cubicBezTo>
                      <a:cubicBezTo>
                        <a:pt x="33700" y="10109"/>
                        <a:pt x="33567" y="10242"/>
                        <a:pt x="33501" y="10242"/>
                      </a:cubicBezTo>
                      <a:cubicBezTo>
                        <a:pt x="33733" y="10109"/>
                        <a:pt x="33600" y="9743"/>
                        <a:pt x="33368" y="9643"/>
                      </a:cubicBezTo>
                      <a:close/>
                      <a:moveTo>
                        <a:pt x="8774" y="10242"/>
                      </a:moveTo>
                      <a:lnTo>
                        <a:pt x="8243" y="11106"/>
                      </a:lnTo>
                      <a:lnTo>
                        <a:pt x="8143" y="11172"/>
                      </a:lnTo>
                      <a:cubicBezTo>
                        <a:pt x="8409" y="10873"/>
                        <a:pt x="8575" y="10541"/>
                        <a:pt x="8774" y="10242"/>
                      </a:cubicBezTo>
                      <a:close/>
                      <a:moveTo>
                        <a:pt x="6710" y="12557"/>
                      </a:moveTo>
                      <a:cubicBezTo>
                        <a:pt x="6674" y="12580"/>
                        <a:pt x="6641" y="12607"/>
                        <a:pt x="6614" y="12635"/>
                      </a:cubicBezTo>
                      <a:lnTo>
                        <a:pt x="6581" y="12668"/>
                      </a:lnTo>
                      <a:cubicBezTo>
                        <a:pt x="6615" y="12616"/>
                        <a:pt x="6658" y="12583"/>
                        <a:pt x="6710" y="12557"/>
                      </a:cubicBezTo>
                      <a:close/>
                      <a:moveTo>
                        <a:pt x="5850" y="12767"/>
                      </a:moveTo>
                      <a:cubicBezTo>
                        <a:pt x="5850" y="12799"/>
                        <a:pt x="5850" y="12801"/>
                        <a:pt x="5850" y="12828"/>
                      </a:cubicBezTo>
                      <a:lnTo>
                        <a:pt x="5850" y="12828"/>
                      </a:lnTo>
                      <a:cubicBezTo>
                        <a:pt x="5844" y="12812"/>
                        <a:pt x="5843" y="12792"/>
                        <a:pt x="5850" y="12767"/>
                      </a:cubicBezTo>
                      <a:close/>
                      <a:moveTo>
                        <a:pt x="6016" y="12867"/>
                      </a:moveTo>
                      <a:cubicBezTo>
                        <a:pt x="6005" y="12878"/>
                        <a:pt x="5979" y="12886"/>
                        <a:pt x="5951" y="12886"/>
                      </a:cubicBezTo>
                      <a:cubicBezTo>
                        <a:pt x="5926" y="12886"/>
                        <a:pt x="5900" y="12880"/>
                        <a:pt x="5880" y="12867"/>
                      </a:cubicBezTo>
                      <a:close/>
                      <a:moveTo>
                        <a:pt x="37854" y="16124"/>
                      </a:moveTo>
                      <a:cubicBezTo>
                        <a:pt x="37795" y="16183"/>
                        <a:pt x="37842" y="16296"/>
                        <a:pt x="37923" y="16296"/>
                      </a:cubicBezTo>
                      <a:lnTo>
                        <a:pt x="37923" y="16296"/>
                      </a:lnTo>
                      <a:cubicBezTo>
                        <a:pt x="37923" y="16296"/>
                        <a:pt x="37923" y="16296"/>
                        <a:pt x="37923" y="16296"/>
                      </a:cubicBezTo>
                      <a:cubicBezTo>
                        <a:pt x="37841" y="16296"/>
                        <a:pt x="37792" y="16183"/>
                        <a:pt x="37821" y="16124"/>
                      </a:cubicBezTo>
                      <a:close/>
                      <a:moveTo>
                        <a:pt x="30011" y="20877"/>
                      </a:moveTo>
                      <a:cubicBezTo>
                        <a:pt x="30011" y="20933"/>
                        <a:pt x="29947" y="20989"/>
                        <a:pt x="29880" y="21004"/>
                      </a:cubicBezTo>
                      <a:lnTo>
                        <a:pt x="29880" y="21004"/>
                      </a:lnTo>
                      <a:cubicBezTo>
                        <a:pt x="29934" y="20986"/>
                        <a:pt x="29984" y="20931"/>
                        <a:pt x="30011" y="20877"/>
                      </a:cubicBezTo>
                      <a:close/>
                      <a:moveTo>
                        <a:pt x="32105" y="23203"/>
                      </a:moveTo>
                      <a:lnTo>
                        <a:pt x="32072" y="23236"/>
                      </a:lnTo>
                      <a:lnTo>
                        <a:pt x="32038" y="23236"/>
                      </a:lnTo>
                      <a:cubicBezTo>
                        <a:pt x="32038" y="23236"/>
                        <a:pt x="32072" y="23203"/>
                        <a:pt x="32105" y="23203"/>
                      </a:cubicBezTo>
                      <a:close/>
                      <a:moveTo>
                        <a:pt x="32251" y="23187"/>
                      </a:moveTo>
                      <a:cubicBezTo>
                        <a:pt x="32366" y="23215"/>
                        <a:pt x="32476" y="23275"/>
                        <a:pt x="32570" y="23369"/>
                      </a:cubicBezTo>
                      <a:cubicBezTo>
                        <a:pt x="32537" y="23336"/>
                        <a:pt x="32537" y="23303"/>
                        <a:pt x="32537" y="23270"/>
                      </a:cubicBezTo>
                      <a:lnTo>
                        <a:pt x="32537" y="23270"/>
                      </a:lnTo>
                      <a:cubicBezTo>
                        <a:pt x="32537" y="23402"/>
                        <a:pt x="32736" y="23369"/>
                        <a:pt x="32803" y="23402"/>
                      </a:cubicBezTo>
                      <a:cubicBezTo>
                        <a:pt x="32736" y="23402"/>
                        <a:pt x="32637" y="23369"/>
                        <a:pt x="32570" y="23369"/>
                      </a:cubicBezTo>
                      <a:cubicBezTo>
                        <a:pt x="32455" y="23323"/>
                        <a:pt x="32356" y="23230"/>
                        <a:pt x="32251" y="23187"/>
                      </a:cubicBezTo>
                      <a:close/>
                      <a:moveTo>
                        <a:pt x="45698" y="24898"/>
                      </a:moveTo>
                      <a:cubicBezTo>
                        <a:pt x="45565" y="25097"/>
                        <a:pt x="45465" y="25264"/>
                        <a:pt x="45399" y="25496"/>
                      </a:cubicBezTo>
                      <a:cubicBezTo>
                        <a:pt x="45438" y="25279"/>
                        <a:pt x="45560" y="25109"/>
                        <a:pt x="45666" y="24930"/>
                      </a:cubicBezTo>
                      <a:lnTo>
                        <a:pt x="45666" y="24930"/>
                      </a:lnTo>
                      <a:lnTo>
                        <a:pt x="45698" y="24898"/>
                      </a:lnTo>
                      <a:close/>
                      <a:moveTo>
                        <a:pt x="45232" y="25862"/>
                      </a:moveTo>
                      <a:cubicBezTo>
                        <a:pt x="45166" y="26028"/>
                        <a:pt x="45199" y="26227"/>
                        <a:pt x="45299" y="26394"/>
                      </a:cubicBezTo>
                      <a:cubicBezTo>
                        <a:pt x="45133" y="26261"/>
                        <a:pt x="45199" y="26061"/>
                        <a:pt x="45199" y="25862"/>
                      </a:cubicBezTo>
                      <a:close/>
                      <a:moveTo>
                        <a:pt x="41577" y="26925"/>
                      </a:moveTo>
                      <a:cubicBezTo>
                        <a:pt x="41530" y="26937"/>
                        <a:pt x="41520" y="26969"/>
                        <a:pt x="41519" y="27009"/>
                      </a:cubicBezTo>
                      <a:lnTo>
                        <a:pt x="41519" y="27009"/>
                      </a:lnTo>
                      <a:cubicBezTo>
                        <a:pt x="41501" y="26964"/>
                        <a:pt x="41494" y="26925"/>
                        <a:pt x="41577" y="26925"/>
                      </a:cubicBezTo>
                      <a:close/>
                      <a:moveTo>
                        <a:pt x="26621" y="26992"/>
                      </a:moveTo>
                      <a:cubicBezTo>
                        <a:pt x="26821" y="27025"/>
                        <a:pt x="27020" y="27058"/>
                        <a:pt x="27219" y="27158"/>
                      </a:cubicBezTo>
                      <a:cubicBezTo>
                        <a:pt x="27020" y="27091"/>
                        <a:pt x="26821" y="27025"/>
                        <a:pt x="26588" y="26992"/>
                      </a:cubicBezTo>
                      <a:close/>
                      <a:moveTo>
                        <a:pt x="41513" y="27122"/>
                      </a:moveTo>
                      <a:cubicBezTo>
                        <a:pt x="41504" y="27163"/>
                        <a:pt x="41479" y="27202"/>
                        <a:pt x="41411" y="27224"/>
                      </a:cubicBezTo>
                      <a:cubicBezTo>
                        <a:pt x="41435" y="27199"/>
                        <a:pt x="41479" y="27156"/>
                        <a:pt x="41513" y="27122"/>
                      </a:cubicBezTo>
                      <a:close/>
                      <a:moveTo>
                        <a:pt x="4011" y="28205"/>
                      </a:moveTo>
                      <a:cubicBezTo>
                        <a:pt x="4004" y="28220"/>
                        <a:pt x="3992" y="28232"/>
                        <a:pt x="3978" y="28241"/>
                      </a:cubicBezTo>
                      <a:lnTo>
                        <a:pt x="3978" y="28241"/>
                      </a:lnTo>
                      <a:cubicBezTo>
                        <a:pt x="3990" y="28230"/>
                        <a:pt x="4001" y="28218"/>
                        <a:pt x="4011" y="28205"/>
                      </a:cubicBezTo>
                      <a:close/>
                      <a:moveTo>
                        <a:pt x="42740" y="28255"/>
                      </a:moveTo>
                      <a:cubicBezTo>
                        <a:pt x="42673" y="28321"/>
                        <a:pt x="42740" y="28421"/>
                        <a:pt x="42806" y="28421"/>
                      </a:cubicBezTo>
                      <a:cubicBezTo>
                        <a:pt x="42740" y="28421"/>
                        <a:pt x="42707" y="28388"/>
                        <a:pt x="42707" y="28321"/>
                      </a:cubicBezTo>
                      <a:cubicBezTo>
                        <a:pt x="42707" y="28288"/>
                        <a:pt x="42707" y="28255"/>
                        <a:pt x="42740" y="28255"/>
                      </a:cubicBezTo>
                      <a:close/>
                      <a:moveTo>
                        <a:pt x="29380" y="29584"/>
                      </a:moveTo>
                      <a:cubicBezTo>
                        <a:pt x="29446" y="29584"/>
                        <a:pt x="29513" y="29617"/>
                        <a:pt x="29546" y="29684"/>
                      </a:cubicBezTo>
                      <a:lnTo>
                        <a:pt x="29546" y="29717"/>
                      </a:lnTo>
                      <a:cubicBezTo>
                        <a:pt x="29546" y="29717"/>
                        <a:pt x="29546" y="29750"/>
                        <a:pt x="29513" y="29750"/>
                      </a:cubicBezTo>
                      <a:cubicBezTo>
                        <a:pt x="29579" y="29651"/>
                        <a:pt x="29446" y="29617"/>
                        <a:pt x="29380" y="29584"/>
                      </a:cubicBezTo>
                      <a:close/>
                      <a:moveTo>
                        <a:pt x="27485" y="29684"/>
                      </a:moveTo>
                      <a:cubicBezTo>
                        <a:pt x="27419" y="29783"/>
                        <a:pt x="27319" y="29817"/>
                        <a:pt x="27219" y="29850"/>
                      </a:cubicBezTo>
                      <a:cubicBezTo>
                        <a:pt x="27319" y="29817"/>
                        <a:pt x="27419" y="29750"/>
                        <a:pt x="27452" y="29684"/>
                      </a:cubicBezTo>
                      <a:close/>
                      <a:moveTo>
                        <a:pt x="28349" y="31877"/>
                      </a:moveTo>
                      <a:cubicBezTo>
                        <a:pt x="28349" y="31977"/>
                        <a:pt x="28416" y="32110"/>
                        <a:pt x="28482" y="32210"/>
                      </a:cubicBezTo>
                      <a:cubicBezTo>
                        <a:pt x="28383" y="32077"/>
                        <a:pt x="28316" y="31977"/>
                        <a:pt x="28349" y="31877"/>
                      </a:cubicBezTo>
                      <a:close/>
                      <a:moveTo>
                        <a:pt x="9107" y="33207"/>
                      </a:moveTo>
                      <a:cubicBezTo>
                        <a:pt x="9107" y="33207"/>
                        <a:pt x="9107" y="33207"/>
                        <a:pt x="9073" y="33240"/>
                      </a:cubicBezTo>
                      <a:cubicBezTo>
                        <a:pt x="9040" y="33240"/>
                        <a:pt x="9073" y="33207"/>
                        <a:pt x="9107" y="33207"/>
                      </a:cubicBezTo>
                      <a:close/>
                      <a:moveTo>
                        <a:pt x="40846" y="33971"/>
                      </a:moveTo>
                      <a:cubicBezTo>
                        <a:pt x="40818" y="33999"/>
                        <a:pt x="40766" y="34051"/>
                        <a:pt x="40710" y="34086"/>
                      </a:cubicBezTo>
                      <a:lnTo>
                        <a:pt x="40710" y="34086"/>
                      </a:lnTo>
                      <a:cubicBezTo>
                        <a:pt x="40744" y="34039"/>
                        <a:pt x="40795" y="34005"/>
                        <a:pt x="40846" y="33971"/>
                      </a:cubicBezTo>
                      <a:close/>
                      <a:moveTo>
                        <a:pt x="40679" y="34153"/>
                      </a:moveTo>
                      <a:lnTo>
                        <a:pt x="40679" y="34270"/>
                      </a:lnTo>
                      <a:cubicBezTo>
                        <a:pt x="40670" y="34224"/>
                        <a:pt x="40671" y="34186"/>
                        <a:pt x="40679" y="34153"/>
                      </a:cubicBezTo>
                      <a:close/>
                      <a:moveTo>
                        <a:pt x="31210" y="34325"/>
                      </a:moveTo>
                      <a:cubicBezTo>
                        <a:pt x="31283" y="34325"/>
                        <a:pt x="31325" y="34473"/>
                        <a:pt x="31286" y="34473"/>
                      </a:cubicBezTo>
                      <a:cubicBezTo>
                        <a:pt x="31284" y="34473"/>
                        <a:pt x="31283" y="34473"/>
                        <a:pt x="31281" y="34472"/>
                      </a:cubicBezTo>
                      <a:lnTo>
                        <a:pt x="31281" y="34472"/>
                      </a:lnTo>
                      <a:cubicBezTo>
                        <a:pt x="31293" y="34423"/>
                        <a:pt x="31249" y="34330"/>
                        <a:pt x="31204" y="34325"/>
                      </a:cubicBezTo>
                      <a:lnTo>
                        <a:pt x="31204" y="34325"/>
                      </a:lnTo>
                      <a:cubicBezTo>
                        <a:pt x="31206" y="34325"/>
                        <a:pt x="31208" y="34325"/>
                        <a:pt x="31210" y="34325"/>
                      </a:cubicBezTo>
                      <a:close/>
                      <a:moveTo>
                        <a:pt x="20639" y="34270"/>
                      </a:moveTo>
                      <a:lnTo>
                        <a:pt x="20639" y="34270"/>
                      </a:lnTo>
                      <a:cubicBezTo>
                        <a:pt x="20805" y="34270"/>
                        <a:pt x="20672" y="34436"/>
                        <a:pt x="20672" y="34536"/>
                      </a:cubicBezTo>
                      <a:lnTo>
                        <a:pt x="20639" y="34536"/>
                      </a:lnTo>
                      <a:cubicBezTo>
                        <a:pt x="20639" y="34436"/>
                        <a:pt x="20805" y="34270"/>
                        <a:pt x="20639" y="34270"/>
                      </a:cubicBezTo>
                      <a:close/>
                      <a:moveTo>
                        <a:pt x="13666" y="36498"/>
                      </a:moveTo>
                      <a:cubicBezTo>
                        <a:pt x="13667" y="36564"/>
                        <a:pt x="13584" y="36568"/>
                        <a:pt x="13527" y="36597"/>
                      </a:cubicBezTo>
                      <a:cubicBezTo>
                        <a:pt x="13584" y="36539"/>
                        <a:pt x="13666" y="36556"/>
                        <a:pt x="13666" y="36498"/>
                      </a:cubicBezTo>
                      <a:close/>
                      <a:moveTo>
                        <a:pt x="13497" y="36749"/>
                      </a:moveTo>
                      <a:cubicBezTo>
                        <a:pt x="13515" y="36763"/>
                        <a:pt x="13527" y="36788"/>
                        <a:pt x="13527" y="36829"/>
                      </a:cubicBezTo>
                      <a:cubicBezTo>
                        <a:pt x="13527" y="36803"/>
                        <a:pt x="13505" y="36776"/>
                        <a:pt x="13497" y="36749"/>
                      </a:cubicBezTo>
                      <a:close/>
                      <a:moveTo>
                        <a:pt x="15089" y="36862"/>
                      </a:moveTo>
                      <a:cubicBezTo>
                        <a:pt x="15113" y="36899"/>
                        <a:pt x="15131" y="36941"/>
                        <a:pt x="15145" y="36984"/>
                      </a:cubicBezTo>
                      <a:lnTo>
                        <a:pt x="15145" y="36984"/>
                      </a:lnTo>
                      <a:cubicBezTo>
                        <a:pt x="15128" y="36944"/>
                        <a:pt x="15109" y="36903"/>
                        <a:pt x="15089" y="36862"/>
                      </a:cubicBezTo>
                      <a:close/>
                      <a:moveTo>
                        <a:pt x="15247" y="37353"/>
                      </a:moveTo>
                      <a:cubicBezTo>
                        <a:pt x="15260" y="37380"/>
                        <a:pt x="15276" y="37406"/>
                        <a:pt x="15296" y="37428"/>
                      </a:cubicBezTo>
                      <a:lnTo>
                        <a:pt x="15296" y="37428"/>
                      </a:lnTo>
                      <a:cubicBezTo>
                        <a:pt x="15293" y="37428"/>
                        <a:pt x="15291" y="37427"/>
                        <a:pt x="15288" y="37427"/>
                      </a:cubicBezTo>
                      <a:cubicBezTo>
                        <a:pt x="15288" y="37461"/>
                        <a:pt x="15255" y="37461"/>
                        <a:pt x="15255" y="37494"/>
                      </a:cubicBezTo>
                      <a:cubicBezTo>
                        <a:pt x="15255" y="37446"/>
                        <a:pt x="15252" y="37399"/>
                        <a:pt x="15247" y="37353"/>
                      </a:cubicBezTo>
                      <a:close/>
                      <a:moveTo>
                        <a:pt x="37024" y="37461"/>
                      </a:moveTo>
                      <a:lnTo>
                        <a:pt x="37024" y="37461"/>
                      </a:lnTo>
                      <a:cubicBezTo>
                        <a:pt x="36922" y="37537"/>
                        <a:pt x="36820" y="37613"/>
                        <a:pt x="36704" y="37659"/>
                      </a:cubicBezTo>
                      <a:lnTo>
                        <a:pt x="36704" y="37659"/>
                      </a:lnTo>
                      <a:cubicBezTo>
                        <a:pt x="36806" y="37589"/>
                        <a:pt x="36913" y="37522"/>
                        <a:pt x="37024" y="37461"/>
                      </a:cubicBezTo>
                      <a:close/>
                      <a:moveTo>
                        <a:pt x="36508" y="37806"/>
                      </a:moveTo>
                      <a:lnTo>
                        <a:pt x="36508" y="37806"/>
                      </a:lnTo>
                      <a:cubicBezTo>
                        <a:pt x="36390" y="37959"/>
                        <a:pt x="36308" y="38032"/>
                        <a:pt x="36226" y="38059"/>
                      </a:cubicBezTo>
                      <a:cubicBezTo>
                        <a:pt x="36315" y="37970"/>
                        <a:pt x="36409" y="37885"/>
                        <a:pt x="36508" y="37806"/>
                      </a:cubicBezTo>
                      <a:close/>
                      <a:moveTo>
                        <a:pt x="22207" y="38185"/>
                      </a:moveTo>
                      <a:cubicBezTo>
                        <a:pt x="22229" y="38185"/>
                        <a:pt x="22250" y="38188"/>
                        <a:pt x="22269" y="38192"/>
                      </a:cubicBezTo>
                      <a:lnTo>
                        <a:pt x="22135" y="38192"/>
                      </a:lnTo>
                      <a:cubicBezTo>
                        <a:pt x="22161" y="38187"/>
                        <a:pt x="22185" y="38185"/>
                        <a:pt x="22207" y="38185"/>
                      </a:cubicBezTo>
                      <a:close/>
                      <a:moveTo>
                        <a:pt x="18809" y="38329"/>
                      </a:moveTo>
                      <a:cubicBezTo>
                        <a:pt x="18812" y="38329"/>
                        <a:pt x="18814" y="38329"/>
                        <a:pt x="18817" y="38329"/>
                      </a:cubicBezTo>
                      <a:lnTo>
                        <a:pt x="18817" y="38329"/>
                      </a:lnTo>
                      <a:lnTo>
                        <a:pt x="18612" y="38391"/>
                      </a:lnTo>
                      <a:cubicBezTo>
                        <a:pt x="18699" y="38348"/>
                        <a:pt x="18760" y="38329"/>
                        <a:pt x="18809" y="38329"/>
                      </a:cubicBezTo>
                      <a:close/>
                      <a:moveTo>
                        <a:pt x="22430" y="38301"/>
                      </a:moveTo>
                      <a:cubicBezTo>
                        <a:pt x="22453" y="38328"/>
                        <a:pt x="22476" y="38358"/>
                        <a:pt x="22500" y="38391"/>
                      </a:cubicBezTo>
                      <a:cubicBezTo>
                        <a:pt x="22470" y="38361"/>
                        <a:pt x="22447" y="38331"/>
                        <a:pt x="22430" y="38301"/>
                      </a:cubicBezTo>
                      <a:close/>
                      <a:moveTo>
                        <a:pt x="18969" y="38429"/>
                      </a:moveTo>
                      <a:cubicBezTo>
                        <a:pt x="19012" y="38483"/>
                        <a:pt x="19061" y="38553"/>
                        <a:pt x="19143" y="38624"/>
                      </a:cubicBezTo>
                      <a:cubicBezTo>
                        <a:pt x="19057" y="38581"/>
                        <a:pt x="18999" y="38510"/>
                        <a:pt x="18969" y="38429"/>
                      </a:cubicBezTo>
                      <a:close/>
                      <a:moveTo>
                        <a:pt x="23535" y="39076"/>
                      </a:moveTo>
                      <a:lnTo>
                        <a:pt x="23497" y="39089"/>
                      </a:lnTo>
                      <a:cubicBezTo>
                        <a:pt x="23511" y="39082"/>
                        <a:pt x="23524" y="39078"/>
                        <a:pt x="23535" y="39076"/>
                      </a:cubicBezTo>
                      <a:close/>
                      <a:moveTo>
                        <a:pt x="28648" y="39056"/>
                      </a:moveTo>
                      <a:cubicBezTo>
                        <a:pt x="28678" y="39056"/>
                        <a:pt x="28708" y="39083"/>
                        <a:pt x="28738" y="39137"/>
                      </a:cubicBezTo>
                      <a:lnTo>
                        <a:pt x="28738" y="39137"/>
                      </a:lnTo>
                      <a:cubicBezTo>
                        <a:pt x="28697" y="39116"/>
                        <a:pt x="28664" y="39088"/>
                        <a:pt x="28648" y="39056"/>
                      </a:cubicBezTo>
                      <a:close/>
                      <a:moveTo>
                        <a:pt x="29045" y="39125"/>
                      </a:moveTo>
                      <a:lnTo>
                        <a:pt x="29045" y="39125"/>
                      </a:lnTo>
                      <a:cubicBezTo>
                        <a:pt x="29012" y="39161"/>
                        <a:pt x="28960" y="39177"/>
                        <a:pt x="28903" y="39177"/>
                      </a:cubicBezTo>
                      <a:cubicBezTo>
                        <a:pt x="28859" y="39177"/>
                        <a:pt x="28812" y="39167"/>
                        <a:pt x="28771" y="39151"/>
                      </a:cubicBezTo>
                      <a:lnTo>
                        <a:pt x="28771" y="39151"/>
                      </a:lnTo>
                      <a:cubicBezTo>
                        <a:pt x="28787" y="39149"/>
                        <a:pt x="28805" y="39148"/>
                        <a:pt x="28822" y="39148"/>
                      </a:cubicBezTo>
                      <a:cubicBezTo>
                        <a:pt x="28862" y="39148"/>
                        <a:pt x="28903" y="39152"/>
                        <a:pt x="28940" y="39152"/>
                      </a:cubicBezTo>
                      <a:cubicBezTo>
                        <a:pt x="28982" y="39152"/>
                        <a:pt x="29020" y="39147"/>
                        <a:pt x="29045" y="39125"/>
                      </a:cubicBezTo>
                      <a:close/>
                      <a:moveTo>
                        <a:pt x="25998" y="39161"/>
                      </a:moveTo>
                      <a:lnTo>
                        <a:pt x="25998" y="39161"/>
                      </a:lnTo>
                      <a:cubicBezTo>
                        <a:pt x="25896" y="39176"/>
                        <a:pt x="25793" y="39189"/>
                        <a:pt x="25691" y="39189"/>
                      </a:cubicBezTo>
                      <a:cubicBezTo>
                        <a:pt x="25800" y="39180"/>
                        <a:pt x="25902" y="39168"/>
                        <a:pt x="25998" y="39161"/>
                      </a:cubicBezTo>
                      <a:close/>
                      <a:moveTo>
                        <a:pt x="23629" y="39140"/>
                      </a:moveTo>
                      <a:lnTo>
                        <a:pt x="23629" y="39140"/>
                      </a:lnTo>
                      <a:cubicBezTo>
                        <a:pt x="23645" y="39165"/>
                        <a:pt x="23660" y="39194"/>
                        <a:pt x="23678" y="39216"/>
                      </a:cubicBezTo>
                      <a:lnTo>
                        <a:pt x="23678" y="39216"/>
                      </a:lnTo>
                      <a:cubicBezTo>
                        <a:pt x="23659" y="39196"/>
                        <a:pt x="23643" y="39170"/>
                        <a:pt x="23629" y="39140"/>
                      </a:cubicBezTo>
                      <a:close/>
                      <a:moveTo>
                        <a:pt x="29081" y="39255"/>
                      </a:moveTo>
                      <a:cubicBezTo>
                        <a:pt x="28975" y="39255"/>
                        <a:pt x="28875" y="39255"/>
                        <a:pt x="28777" y="39258"/>
                      </a:cubicBezTo>
                      <a:lnTo>
                        <a:pt x="28777" y="39258"/>
                      </a:lnTo>
                      <a:lnTo>
                        <a:pt x="28815" y="39255"/>
                      </a:lnTo>
                      <a:close/>
                      <a:moveTo>
                        <a:pt x="26407" y="39196"/>
                      </a:moveTo>
                      <a:cubicBezTo>
                        <a:pt x="26493" y="39226"/>
                        <a:pt x="26575" y="39276"/>
                        <a:pt x="26654" y="39355"/>
                      </a:cubicBezTo>
                      <a:cubicBezTo>
                        <a:pt x="26541" y="39327"/>
                        <a:pt x="26451" y="39274"/>
                        <a:pt x="26407" y="39196"/>
                      </a:cubicBezTo>
                      <a:close/>
                      <a:moveTo>
                        <a:pt x="24527" y="39521"/>
                      </a:moveTo>
                      <a:cubicBezTo>
                        <a:pt x="24494" y="39721"/>
                        <a:pt x="24428" y="39721"/>
                        <a:pt x="24328" y="39721"/>
                      </a:cubicBezTo>
                      <a:cubicBezTo>
                        <a:pt x="24428" y="39721"/>
                        <a:pt x="24494" y="39687"/>
                        <a:pt x="24527" y="39521"/>
                      </a:cubicBezTo>
                      <a:close/>
                      <a:moveTo>
                        <a:pt x="21669" y="39852"/>
                      </a:moveTo>
                      <a:cubicBezTo>
                        <a:pt x="21685" y="39930"/>
                        <a:pt x="21727" y="39999"/>
                        <a:pt x="21783" y="40043"/>
                      </a:cubicBezTo>
                      <a:lnTo>
                        <a:pt x="21783" y="40043"/>
                      </a:lnTo>
                      <a:lnTo>
                        <a:pt x="21669" y="39986"/>
                      </a:lnTo>
                      <a:lnTo>
                        <a:pt x="21669" y="39852"/>
                      </a:lnTo>
                      <a:close/>
                      <a:moveTo>
                        <a:pt x="19298" y="1"/>
                      </a:moveTo>
                      <a:cubicBezTo>
                        <a:pt x="17308" y="1"/>
                        <a:pt x="14841" y="927"/>
                        <a:pt x="13228" y="1966"/>
                      </a:cubicBezTo>
                      <a:cubicBezTo>
                        <a:pt x="14158" y="1734"/>
                        <a:pt x="14923" y="1202"/>
                        <a:pt x="15787" y="1036"/>
                      </a:cubicBezTo>
                      <a:lnTo>
                        <a:pt x="15787" y="1036"/>
                      </a:lnTo>
                      <a:cubicBezTo>
                        <a:pt x="16451" y="1567"/>
                        <a:pt x="12762" y="2697"/>
                        <a:pt x="12596" y="3229"/>
                      </a:cubicBezTo>
                      <a:cubicBezTo>
                        <a:pt x="11566" y="4392"/>
                        <a:pt x="5850" y="8513"/>
                        <a:pt x="7977" y="8879"/>
                      </a:cubicBezTo>
                      <a:cubicBezTo>
                        <a:pt x="6946" y="10175"/>
                        <a:pt x="6082" y="11604"/>
                        <a:pt x="5451" y="13133"/>
                      </a:cubicBezTo>
                      <a:cubicBezTo>
                        <a:pt x="5204" y="13573"/>
                        <a:pt x="4411" y="13899"/>
                        <a:pt x="4388" y="14468"/>
                      </a:cubicBezTo>
                      <a:lnTo>
                        <a:pt x="4388" y="14468"/>
                      </a:lnTo>
                      <a:cubicBezTo>
                        <a:pt x="4381" y="14424"/>
                        <a:pt x="4379" y="14377"/>
                        <a:pt x="4387" y="14329"/>
                      </a:cubicBezTo>
                      <a:lnTo>
                        <a:pt x="4387" y="14329"/>
                      </a:lnTo>
                      <a:cubicBezTo>
                        <a:pt x="4316" y="14401"/>
                        <a:pt x="4261" y="14611"/>
                        <a:pt x="4199" y="14611"/>
                      </a:cubicBezTo>
                      <a:cubicBezTo>
                        <a:pt x="4175" y="14611"/>
                        <a:pt x="4149" y="14579"/>
                        <a:pt x="4121" y="14496"/>
                      </a:cubicBezTo>
                      <a:cubicBezTo>
                        <a:pt x="3951" y="14347"/>
                        <a:pt x="3828" y="14287"/>
                        <a:pt x="3734" y="14287"/>
                      </a:cubicBezTo>
                      <a:cubicBezTo>
                        <a:pt x="3390" y="14287"/>
                        <a:pt x="3450" y="15096"/>
                        <a:pt x="3058" y="15227"/>
                      </a:cubicBezTo>
                      <a:cubicBezTo>
                        <a:pt x="3031" y="15238"/>
                        <a:pt x="3000" y="15241"/>
                        <a:pt x="2967" y="15241"/>
                      </a:cubicBezTo>
                      <a:cubicBezTo>
                        <a:pt x="2893" y="15241"/>
                        <a:pt x="2808" y="15222"/>
                        <a:pt x="2730" y="15222"/>
                      </a:cubicBezTo>
                      <a:cubicBezTo>
                        <a:pt x="2630" y="15222"/>
                        <a:pt x="2540" y="15253"/>
                        <a:pt x="2493" y="15393"/>
                      </a:cubicBezTo>
                      <a:cubicBezTo>
                        <a:pt x="1795" y="15725"/>
                        <a:pt x="1197" y="17088"/>
                        <a:pt x="1130" y="17753"/>
                      </a:cubicBezTo>
                      <a:cubicBezTo>
                        <a:pt x="1496" y="18384"/>
                        <a:pt x="133" y="19082"/>
                        <a:pt x="831" y="19248"/>
                      </a:cubicBezTo>
                      <a:cubicBezTo>
                        <a:pt x="931" y="19713"/>
                        <a:pt x="864" y="20179"/>
                        <a:pt x="732" y="20611"/>
                      </a:cubicBezTo>
                      <a:cubicBezTo>
                        <a:pt x="1263" y="21143"/>
                        <a:pt x="0" y="20810"/>
                        <a:pt x="1197" y="21973"/>
                      </a:cubicBezTo>
                      <a:cubicBezTo>
                        <a:pt x="1729" y="23934"/>
                        <a:pt x="2194" y="26294"/>
                        <a:pt x="3523" y="28255"/>
                      </a:cubicBezTo>
                      <a:lnTo>
                        <a:pt x="3357" y="28055"/>
                      </a:lnTo>
                      <a:lnTo>
                        <a:pt x="3357" y="28055"/>
                      </a:lnTo>
                      <a:cubicBezTo>
                        <a:pt x="3324" y="28554"/>
                        <a:pt x="3789" y="28753"/>
                        <a:pt x="4055" y="29052"/>
                      </a:cubicBezTo>
                      <a:cubicBezTo>
                        <a:pt x="3922" y="29218"/>
                        <a:pt x="4088" y="29318"/>
                        <a:pt x="4188" y="29318"/>
                      </a:cubicBezTo>
                      <a:cubicBezTo>
                        <a:pt x="4208" y="29325"/>
                        <a:pt x="4223" y="29328"/>
                        <a:pt x="4236" y="29328"/>
                      </a:cubicBezTo>
                      <a:cubicBezTo>
                        <a:pt x="4345" y="29328"/>
                        <a:pt x="4171" y="29086"/>
                        <a:pt x="4321" y="29086"/>
                      </a:cubicBezTo>
                      <a:cubicBezTo>
                        <a:pt x="4753" y="30016"/>
                        <a:pt x="5351" y="30814"/>
                        <a:pt x="6149" y="31445"/>
                      </a:cubicBezTo>
                      <a:cubicBezTo>
                        <a:pt x="6248" y="32110"/>
                        <a:pt x="6847" y="32376"/>
                        <a:pt x="7312" y="32841"/>
                      </a:cubicBezTo>
                      <a:cubicBezTo>
                        <a:pt x="7975" y="33331"/>
                        <a:pt x="8414" y="34598"/>
                        <a:pt x="9278" y="34598"/>
                      </a:cubicBezTo>
                      <a:cubicBezTo>
                        <a:pt x="9410" y="34598"/>
                        <a:pt x="9551" y="34569"/>
                        <a:pt x="9705" y="34503"/>
                      </a:cubicBezTo>
                      <a:cubicBezTo>
                        <a:pt x="9838" y="35001"/>
                        <a:pt x="10403" y="34503"/>
                        <a:pt x="9871" y="35101"/>
                      </a:cubicBezTo>
                      <a:cubicBezTo>
                        <a:pt x="9992" y="35017"/>
                        <a:pt x="10107" y="34988"/>
                        <a:pt x="10220" y="34988"/>
                      </a:cubicBezTo>
                      <a:cubicBezTo>
                        <a:pt x="10480" y="34988"/>
                        <a:pt x="10728" y="35142"/>
                        <a:pt x="10999" y="35142"/>
                      </a:cubicBezTo>
                      <a:cubicBezTo>
                        <a:pt x="11033" y="35142"/>
                        <a:pt x="11066" y="35139"/>
                        <a:pt x="11101" y="35134"/>
                      </a:cubicBezTo>
                      <a:lnTo>
                        <a:pt x="11101" y="35134"/>
                      </a:lnTo>
                      <a:cubicBezTo>
                        <a:pt x="9937" y="35433"/>
                        <a:pt x="12762" y="35965"/>
                        <a:pt x="12762" y="36497"/>
                      </a:cubicBezTo>
                      <a:cubicBezTo>
                        <a:pt x="12829" y="36829"/>
                        <a:pt x="13460" y="36696"/>
                        <a:pt x="13327" y="37029"/>
                      </a:cubicBezTo>
                      <a:cubicBezTo>
                        <a:pt x="13294" y="37128"/>
                        <a:pt x="13494" y="37261"/>
                        <a:pt x="13560" y="37261"/>
                      </a:cubicBezTo>
                      <a:cubicBezTo>
                        <a:pt x="13584" y="37267"/>
                        <a:pt x="13604" y="37270"/>
                        <a:pt x="13620" y="37270"/>
                      </a:cubicBezTo>
                      <a:cubicBezTo>
                        <a:pt x="13761" y="37270"/>
                        <a:pt x="13598" y="37053"/>
                        <a:pt x="13783" y="37053"/>
                      </a:cubicBezTo>
                      <a:cubicBezTo>
                        <a:pt x="13803" y="37053"/>
                        <a:pt x="13829" y="37056"/>
                        <a:pt x="13859" y="37062"/>
                      </a:cubicBezTo>
                      <a:cubicBezTo>
                        <a:pt x="13859" y="37229"/>
                        <a:pt x="13906" y="37303"/>
                        <a:pt x="14019" y="37303"/>
                      </a:cubicBezTo>
                      <a:cubicBezTo>
                        <a:pt x="14040" y="37303"/>
                        <a:pt x="14065" y="37300"/>
                        <a:pt x="14092" y="37294"/>
                      </a:cubicBezTo>
                      <a:cubicBezTo>
                        <a:pt x="14130" y="37485"/>
                        <a:pt x="14179" y="37556"/>
                        <a:pt x="14252" y="37556"/>
                      </a:cubicBezTo>
                      <a:cubicBezTo>
                        <a:pt x="14306" y="37556"/>
                        <a:pt x="14373" y="37517"/>
                        <a:pt x="14457" y="37461"/>
                      </a:cubicBezTo>
                      <a:cubicBezTo>
                        <a:pt x="14657" y="38358"/>
                        <a:pt x="15554" y="37992"/>
                        <a:pt x="16053" y="38591"/>
                      </a:cubicBezTo>
                      <a:cubicBezTo>
                        <a:pt x="17016" y="39654"/>
                        <a:pt x="18878" y="39654"/>
                        <a:pt x="20340" y="40219"/>
                      </a:cubicBezTo>
                      <a:cubicBezTo>
                        <a:pt x="20732" y="40271"/>
                        <a:pt x="21001" y="40468"/>
                        <a:pt x="21325" y="40468"/>
                      </a:cubicBezTo>
                      <a:cubicBezTo>
                        <a:pt x="21413" y="40468"/>
                        <a:pt x="21504" y="40454"/>
                        <a:pt x="21603" y="40418"/>
                      </a:cubicBezTo>
                      <a:cubicBezTo>
                        <a:pt x="22064" y="40580"/>
                        <a:pt x="22557" y="40645"/>
                        <a:pt x="23064" y="40645"/>
                      </a:cubicBezTo>
                      <a:cubicBezTo>
                        <a:pt x="24019" y="40645"/>
                        <a:pt x="25023" y="40413"/>
                        <a:pt x="25956" y="40153"/>
                      </a:cubicBezTo>
                      <a:lnTo>
                        <a:pt x="25956" y="40153"/>
                      </a:lnTo>
                      <a:cubicBezTo>
                        <a:pt x="26355" y="40252"/>
                        <a:pt x="25890" y="40319"/>
                        <a:pt x="25923" y="40485"/>
                      </a:cubicBezTo>
                      <a:cubicBezTo>
                        <a:pt x="25999" y="40517"/>
                        <a:pt x="26141" y="40539"/>
                        <a:pt x="26289" y="40539"/>
                      </a:cubicBezTo>
                      <a:cubicBezTo>
                        <a:pt x="26598" y="40539"/>
                        <a:pt x="26934" y="40444"/>
                        <a:pt x="26754" y="40153"/>
                      </a:cubicBezTo>
                      <a:lnTo>
                        <a:pt x="26754" y="40153"/>
                      </a:lnTo>
                      <a:cubicBezTo>
                        <a:pt x="26912" y="40378"/>
                        <a:pt x="27178" y="40512"/>
                        <a:pt x="27446" y="40512"/>
                      </a:cubicBezTo>
                      <a:cubicBezTo>
                        <a:pt x="27573" y="40512"/>
                        <a:pt x="27700" y="40482"/>
                        <a:pt x="27818" y="40418"/>
                      </a:cubicBezTo>
                      <a:cubicBezTo>
                        <a:pt x="26355" y="39787"/>
                        <a:pt x="29313" y="39721"/>
                        <a:pt x="30044" y="39521"/>
                      </a:cubicBezTo>
                      <a:cubicBezTo>
                        <a:pt x="30217" y="39636"/>
                        <a:pt x="30374" y="39683"/>
                        <a:pt x="30520" y="39683"/>
                      </a:cubicBezTo>
                      <a:cubicBezTo>
                        <a:pt x="30826" y="39683"/>
                        <a:pt x="31085" y="39479"/>
                        <a:pt x="31339" y="39271"/>
                      </a:cubicBezTo>
                      <a:lnTo>
                        <a:pt x="31339" y="39271"/>
                      </a:lnTo>
                      <a:cubicBezTo>
                        <a:pt x="31277" y="39339"/>
                        <a:pt x="31222" y="39412"/>
                        <a:pt x="31174" y="39488"/>
                      </a:cubicBezTo>
                      <a:cubicBezTo>
                        <a:pt x="34465" y="38159"/>
                        <a:pt x="38619" y="38657"/>
                        <a:pt x="40812" y="35467"/>
                      </a:cubicBezTo>
                      <a:cubicBezTo>
                        <a:pt x="41211" y="35267"/>
                        <a:pt x="41809" y="35201"/>
                        <a:pt x="41710" y="34569"/>
                      </a:cubicBezTo>
                      <a:cubicBezTo>
                        <a:pt x="42108" y="34370"/>
                        <a:pt x="42241" y="33572"/>
                        <a:pt x="42474" y="33140"/>
                      </a:cubicBezTo>
                      <a:cubicBezTo>
                        <a:pt x="42474" y="33173"/>
                        <a:pt x="42474" y="33173"/>
                        <a:pt x="42474" y="33207"/>
                      </a:cubicBezTo>
                      <a:cubicBezTo>
                        <a:pt x="43105" y="32110"/>
                        <a:pt x="43637" y="30947"/>
                        <a:pt x="44136" y="29783"/>
                      </a:cubicBezTo>
                      <a:cubicBezTo>
                        <a:pt x="46329" y="25962"/>
                        <a:pt x="46562" y="21442"/>
                        <a:pt x="46362" y="17121"/>
                      </a:cubicBezTo>
                      <a:cubicBezTo>
                        <a:pt x="46396" y="10740"/>
                        <a:pt x="40812" y="6353"/>
                        <a:pt x="36027" y="3096"/>
                      </a:cubicBezTo>
                      <a:lnTo>
                        <a:pt x="36159" y="3096"/>
                      </a:lnTo>
                      <a:cubicBezTo>
                        <a:pt x="31806" y="404"/>
                        <a:pt x="25092" y="205"/>
                        <a:pt x="20506" y="138"/>
                      </a:cubicBezTo>
                      <a:cubicBezTo>
                        <a:pt x="20135" y="44"/>
                        <a:pt x="19728" y="1"/>
                        <a:pt x="19298"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9"/>
                <p:cNvSpPr/>
                <p:nvPr/>
              </p:nvSpPr>
              <p:spPr>
                <a:xfrm>
                  <a:off x="4503750" y="5042225"/>
                  <a:ext cx="5850" cy="4200"/>
                </a:xfrm>
                <a:custGeom>
                  <a:avLst/>
                  <a:gdLst/>
                  <a:ahLst/>
                  <a:cxnLst/>
                  <a:rect l="l" t="t" r="r" b="b"/>
                  <a:pathLst>
                    <a:path w="234" h="168" extrusionOk="0">
                      <a:moveTo>
                        <a:pt x="134" y="1"/>
                      </a:moveTo>
                      <a:cubicBezTo>
                        <a:pt x="1" y="1"/>
                        <a:pt x="34" y="134"/>
                        <a:pt x="134" y="167"/>
                      </a:cubicBezTo>
                      <a:cubicBezTo>
                        <a:pt x="233" y="101"/>
                        <a:pt x="233" y="34"/>
                        <a:pt x="134"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9"/>
                <p:cNvSpPr/>
                <p:nvPr/>
              </p:nvSpPr>
              <p:spPr>
                <a:xfrm>
                  <a:off x="4443825" y="4392550"/>
                  <a:ext cx="23275" cy="23850"/>
                </a:xfrm>
                <a:custGeom>
                  <a:avLst/>
                  <a:gdLst/>
                  <a:ahLst/>
                  <a:cxnLst/>
                  <a:rect l="l" t="t" r="r" b="b"/>
                  <a:pathLst>
                    <a:path w="931" h="954" extrusionOk="0">
                      <a:moveTo>
                        <a:pt x="738" y="0"/>
                      </a:moveTo>
                      <a:cubicBezTo>
                        <a:pt x="708" y="0"/>
                        <a:pt x="665" y="10"/>
                        <a:pt x="603" y="32"/>
                      </a:cubicBezTo>
                      <a:cubicBezTo>
                        <a:pt x="302" y="379"/>
                        <a:pt x="1" y="953"/>
                        <a:pt x="139" y="953"/>
                      </a:cubicBezTo>
                      <a:cubicBezTo>
                        <a:pt x="199" y="953"/>
                        <a:pt x="342" y="845"/>
                        <a:pt x="603" y="564"/>
                      </a:cubicBezTo>
                      <a:cubicBezTo>
                        <a:pt x="517" y="419"/>
                        <a:pt x="930" y="0"/>
                        <a:pt x="738"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9"/>
                <p:cNvSpPr/>
                <p:nvPr/>
              </p:nvSpPr>
              <p:spPr>
                <a:xfrm>
                  <a:off x="4443100" y="4420750"/>
                  <a:ext cx="7500" cy="8325"/>
                </a:xfrm>
                <a:custGeom>
                  <a:avLst/>
                  <a:gdLst/>
                  <a:ahLst/>
                  <a:cxnLst/>
                  <a:rect l="l" t="t" r="r" b="b"/>
                  <a:pathLst>
                    <a:path w="300" h="333" extrusionOk="0">
                      <a:moveTo>
                        <a:pt x="267" y="1"/>
                      </a:moveTo>
                      <a:lnTo>
                        <a:pt x="267" y="1"/>
                      </a:lnTo>
                      <a:cubicBezTo>
                        <a:pt x="100" y="34"/>
                        <a:pt x="34" y="100"/>
                        <a:pt x="1" y="333"/>
                      </a:cubicBezTo>
                      <a:cubicBezTo>
                        <a:pt x="167" y="233"/>
                        <a:pt x="300" y="200"/>
                        <a:pt x="267"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9"/>
                <p:cNvSpPr/>
                <p:nvPr/>
              </p:nvSpPr>
              <p:spPr>
                <a:xfrm>
                  <a:off x="4422325" y="4458150"/>
                  <a:ext cx="6725" cy="4700"/>
                </a:xfrm>
                <a:custGeom>
                  <a:avLst/>
                  <a:gdLst/>
                  <a:ahLst/>
                  <a:cxnLst/>
                  <a:rect l="l" t="t" r="r" b="b"/>
                  <a:pathLst>
                    <a:path w="269" h="188" extrusionOk="0">
                      <a:moveTo>
                        <a:pt x="101" y="0"/>
                      </a:moveTo>
                      <a:lnTo>
                        <a:pt x="101" y="0"/>
                      </a:lnTo>
                      <a:cubicBezTo>
                        <a:pt x="67" y="33"/>
                        <a:pt x="1" y="67"/>
                        <a:pt x="1" y="100"/>
                      </a:cubicBezTo>
                      <a:cubicBezTo>
                        <a:pt x="1" y="164"/>
                        <a:pt x="26" y="188"/>
                        <a:pt x="58" y="188"/>
                      </a:cubicBezTo>
                      <a:cubicBezTo>
                        <a:pt x="141" y="188"/>
                        <a:pt x="269" y="24"/>
                        <a:pt x="101"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9"/>
                <p:cNvSpPr/>
                <p:nvPr/>
              </p:nvSpPr>
              <p:spPr>
                <a:xfrm>
                  <a:off x="4400725" y="4479950"/>
                  <a:ext cx="5350" cy="3625"/>
                </a:xfrm>
                <a:custGeom>
                  <a:avLst/>
                  <a:gdLst/>
                  <a:ahLst/>
                  <a:cxnLst/>
                  <a:rect l="l" t="t" r="r" b="b"/>
                  <a:pathLst>
                    <a:path w="214" h="145" extrusionOk="0">
                      <a:moveTo>
                        <a:pt x="172" y="1"/>
                      </a:moveTo>
                      <a:cubicBezTo>
                        <a:pt x="131" y="1"/>
                        <a:pt x="60" y="52"/>
                        <a:pt x="1" y="92"/>
                      </a:cubicBezTo>
                      <a:cubicBezTo>
                        <a:pt x="27" y="131"/>
                        <a:pt x="53" y="145"/>
                        <a:pt x="79" y="145"/>
                      </a:cubicBezTo>
                      <a:cubicBezTo>
                        <a:pt x="119" y="145"/>
                        <a:pt x="160" y="112"/>
                        <a:pt x="200" y="92"/>
                      </a:cubicBezTo>
                      <a:cubicBezTo>
                        <a:pt x="214" y="25"/>
                        <a:pt x="200" y="1"/>
                        <a:pt x="172"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9"/>
                <p:cNvSpPr/>
                <p:nvPr/>
              </p:nvSpPr>
              <p:spPr>
                <a:xfrm>
                  <a:off x="4619250" y="4286150"/>
                  <a:ext cx="9150" cy="10000"/>
                </a:xfrm>
                <a:custGeom>
                  <a:avLst/>
                  <a:gdLst/>
                  <a:ahLst/>
                  <a:cxnLst/>
                  <a:rect l="l" t="t" r="r" b="b"/>
                  <a:pathLst>
                    <a:path w="366" h="400" extrusionOk="0">
                      <a:moveTo>
                        <a:pt x="366" y="1"/>
                      </a:moveTo>
                      <a:lnTo>
                        <a:pt x="366" y="1"/>
                      </a:lnTo>
                      <a:cubicBezTo>
                        <a:pt x="167" y="67"/>
                        <a:pt x="34" y="134"/>
                        <a:pt x="0" y="399"/>
                      </a:cubicBezTo>
                      <a:cubicBezTo>
                        <a:pt x="266" y="333"/>
                        <a:pt x="366" y="233"/>
                        <a:pt x="366"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03" name="Google Shape;1203;p9"/>
            <p:cNvGrpSpPr/>
            <p:nvPr/>
          </p:nvGrpSpPr>
          <p:grpSpPr>
            <a:xfrm flipH="1">
              <a:off x="7700730" y="1272037"/>
              <a:ext cx="424338" cy="323264"/>
              <a:chOff x="2213900" y="503525"/>
              <a:chExt cx="1369275" cy="1043125"/>
            </a:xfrm>
          </p:grpSpPr>
          <p:sp>
            <p:nvSpPr>
              <p:cNvPr id="1204" name="Google Shape;1204;p9"/>
              <p:cNvSpPr/>
              <p:nvPr/>
            </p:nvSpPr>
            <p:spPr>
              <a:xfrm>
                <a:off x="2213900" y="503525"/>
                <a:ext cx="1369275" cy="1043125"/>
              </a:xfrm>
              <a:custGeom>
                <a:avLst/>
                <a:gdLst/>
                <a:ahLst/>
                <a:cxnLst/>
                <a:rect l="l" t="t" r="r" b="b"/>
                <a:pathLst>
                  <a:path w="54771" h="41725" extrusionOk="0">
                    <a:moveTo>
                      <a:pt x="11962" y="12574"/>
                    </a:moveTo>
                    <a:lnTo>
                      <a:pt x="11962" y="12574"/>
                    </a:lnTo>
                    <a:cubicBezTo>
                      <a:pt x="11950" y="12618"/>
                      <a:pt x="11909" y="12685"/>
                      <a:pt x="11859" y="12727"/>
                    </a:cubicBezTo>
                    <a:lnTo>
                      <a:pt x="11859" y="12727"/>
                    </a:lnTo>
                    <a:cubicBezTo>
                      <a:pt x="11896" y="12667"/>
                      <a:pt x="11948" y="12620"/>
                      <a:pt x="11962" y="12574"/>
                    </a:cubicBezTo>
                    <a:close/>
                    <a:moveTo>
                      <a:pt x="11732" y="12751"/>
                    </a:moveTo>
                    <a:lnTo>
                      <a:pt x="11772" y="12765"/>
                    </a:lnTo>
                    <a:lnTo>
                      <a:pt x="11772" y="12765"/>
                    </a:lnTo>
                    <a:cubicBezTo>
                      <a:pt x="11759" y="12764"/>
                      <a:pt x="11745" y="12760"/>
                      <a:pt x="11732" y="12751"/>
                    </a:cubicBezTo>
                    <a:close/>
                    <a:moveTo>
                      <a:pt x="44634" y="19166"/>
                    </a:moveTo>
                    <a:cubicBezTo>
                      <a:pt x="44620" y="19205"/>
                      <a:pt x="44599" y="19242"/>
                      <a:pt x="44575" y="19274"/>
                    </a:cubicBezTo>
                    <a:lnTo>
                      <a:pt x="44575" y="19274"/>
                    </a:lnTo>
                    <a:cubicBezTo>
                      <a:pt x="44598" y="19238"/>
                      <a:pt x="44616" y="19202"/>
                      <a:pt x="44634" y="19166"/>
                    </a:cubicBezTo>
                    <a:close/>
                    <a:moveTo>
                      <a:pt x="23806" y="0"/>
                    </a:moveTo>
                    <a:cubicBezTo>
                      <a:pt x="22001" y="0"/>
                      <a:pt x="20253" y="485"/>
                      <a:pt x="18612" y="1817"/>
                    </a:cubicBezTo>
                    <a:cubicBezTo>
                      <a:pt x="14026" y="3512"/>
                      <a:pt x="12796" y="8863"/>
                      <a:pt x="10735" y="12785"/>
                    </a:cubicBezTo>
                    <a:cubicBezTo>
                      <a:pt x="6780" y="17271"/>
                      <a:pt x="1" y="23353"/>
                      <a:pt x="1995" y="29701"/>
                    </a:cubicBezTo>
                    <a:cubicBezTo>
                      <a:pt x="2560" y="30798"/>
                      <a:pt x="1928" y="32459"/>
                      <a:pt x="2393" y="33789"/>
                    </a:cubicBezTo>
                    <a:cubicBezTo>
                      <a:pt x="4454" y="35251"/>
                      <a:pt x="4687" y="37943"/>
                      <a:pt x="6913" y="39339"/>
                    </a:cubicBezTo>
                    <a:cubicBezTo>
                      <a:pt x="7276" y="39312"/>
                      <a:pt x="7616" y="39253"/>
                      <a:pt x="7931" y="39253"/>
                    </a:cubicBezTo>
                    <a:cubicBezTo>
                      <a:pt x="8395" y="39253"/>
                      <a:pt x="8803" y="39382"/>
                      <a:pt x="9140" y="39937"/>
                    </a:cubicBezTo>
                    <a:cubicBezTo>
                      <a:pt x="10799" y="41299"/>
                      <a:pt x="12814" y="41725"/>
                      <a:pt x="14908" y="41725"/>
                    </a:cubicBezTo>
                    <a:cubicBezTo>
                      <a:pt x="17515" y="41725"/>
                      <a:pt x="20245" y="41066"/>
                      <a:pt x="22567" y="40735"/>
                    </a:cubicBezTo>
                    <a:cubicBezTo>
                      <a:pt x="28383" y="38973"/>
                      <a:pt x="34531" y="40070"/>
                      <a:pt x="40447" y="38940"/>
                    </a:cubicBezTo>
                    <a:cubicBezTo>
                      <a:pt x="45598" y="37112"/>
                      <a:pt x="51315" y="35450"/>
                      <a:pt x="52976" y="29933"/>
                    </a:cubicBezTo>
                    <a:cubicBezTo>
                      <a:pt x="52411" y="28205"/>
                      <a:pt x="54405" y="27408"/>
                      <a:pt x="54638" y="25979"/>
                    </a:cubicBezTo>
                    <a:cubicBezTo>
                      <a:pt x="54705" y="24516"/>
                      <a:pt x="54239" y="23054"/>
                      <a:pt x="54306" y="21625"/>
                    </a:cubicBezTo>
                    <a:cubicBezTo>
                      <a:pt x="54771" y="20495"/>
                      <a:pt x="53375" y="19996"/>
                      <a:pt x="53375" y="18800"/>
                    </a:cubicBezTo>
                    <a:cubicBezTo>
                      <a:pt x="51747" y="10824"/>
                      <a:pt x="45897" y="4409"/>
                      <a:pt x="37921" y="3446"/>
                    </a:cubicBezTo>
                    <a:cubicBezTo>
                      <a:pt x="33365" y="3136"/>
                      <a:pt x="28398" y="0"/>
                      <a:pt x="23806"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9"/>
              <p:cNvSpPr/>
              <p:nvPr/>
            </p:nvSpPr>
            <p:spPr>
              <a:xfrm>
                <a:off x="2366250" y="635956"/>
                <a:ext cx="1021616" cy="778276"/>
              </a:xfrm>
              <a:custGeom>
                <a:avLst/>
                <a:gdLst/>
                <a:ahLst/>
                <a:cxnLst/>
                <a:rect l="l" t="t" r="r" b="b"/>
                <a:pathLst>
                  <a:path w="54771" h="41725" extrusionOk="0">
                    <a:moveTo>
                      <a:pt x="11962" y="12574"/>
                    </a:moveTo>
                    <a:lnTo>
                      <a:pt x="11962" y="12574"/>
                    </a:lnTo>
                    <a:cubicBezTo>
                      <a:pt x="11950" y="12618"/>
                      <a:pt x="11909" y="12685"/>
                      <a:pt x="11859" y="12727"/>
                    </a:cubicBezTo>
                    <a:lnTo>
                      <a:pt x="11859" y="12727"/>
                    </a:lnTo>
                    <a:cubicBezTo>
                      <a:pt x="11896" y="12667"/>
                      <a:pt x="11948" y="12620"/>
                      <a:pt x="11962" y="12574"/>
                    </a:cubicBezTo>
                    <a:close/>
                    <a:moveTo>
                      <a:pt x="11732" y="12751"/>
                    </a:moveTo>
                    <a:lnTo>
                      <a:pt x="11772" y="12765"/>
                    </a:lnTo>
                    <a:lnTo>
                      <a:pt x="11772" y="12765"/>
                    </a:lnTo>
                    <a:cubicBezTo>
                      <a:pt x="11759" y="12764"/>
                      <a:pt x="11745" y="12760"/>
                      <a:pt x="11732" y="12751"/>
                    </a:cubicBezTo>
                    <a:close/>
                    <a:moveTo>
                      <a:pt x="44634" y="19166"/>
                    </a:moveTo>
                    <a:cubicBezTo>
                      <a:pt x="44620" y="19205"/>
                      <a:pt x="44599" y="19242"/>
                      <a:pt x="44575" y="19274"/>
                    </a:cubicBezTo>
                    <a:lnTo>
                      <a:pt x="44575" y="19274"/>
                    </a:lnTo>
                    <a:cubicBezTo>
                      <a:pt x="44598" y="19238"/>
                      <a:pt x="44616" y="19202"/>
                      <a:pt x="44634" y="19166"/>
                    </a:cubicBezTo>
                    <a:close/>
                    <a:moveTo>
                      <a:pt x="23806" y="0"/>
                    </a:moveTo>
                    <a:cubicBezTo>
                      <a:pt x="22001" y="0"/>
                      <a:pt x="20253" y="485"/>
                      <a:pt x="18612" y="1817"/>
                    </a:cubicBezTo>
                    <a:cubicBezTo>
                      <a:pt x="14026" y="3512"/>
                      <a:pt x="12796" y="8863"/>
                      <a:pt x="10735" y="12785"/>
                    </a:cubicBezTo>
                    <a:cubicBezTo>
                      <a:pt x="6780" y="17271"/>
                      <a:pt x="1" y="23353"/>
                      <a:pt x="1995" y="29701"/>
                    </a:cubicBezTo>
                    <a:cubicBezTo>
                      <a:pt x="2560" y="30798"/>
                      <a:pt x="1928" y="32459"/>
                      <a:pt x="2393" y="33789"/>
                    </a:cubicBezTo>
                    <a:cubicBezTo>
                      <a:pt x="4454" y="35251"/>
                      <a:pt x="4687" y="37943"/>
                      <a:pt x="6913" y="39339"/>
                    </a:cubicBezTo>
                    <a:cubicBezTo>
                      <a:pt x="7276" y="39312"/>
                      <a:pt x="7616" y="39253"/>
                      <a:pt x="7931" y="39253"/>
                    </a:cubicBezTo>
                    <a:cubicBezTo>
                      <a:pt x="8395" y="39253"/>
                      <a:pt x="8803" y="39382"/>
                      <a:pt x="9140" y="39937"/>
                    </a:cubicBezTo>
                    <a:cubicBezTo>
                      <a:pt x="10799" y="41299"/>
                      <a:pt x="12814" y="41725"/>
                      <a:pt x="14908" y="41725"/>
                    </a:cubicBezTo>
                    <a:cubicBezTo>
                      <a:pt x="17515" y="41725"/>
                      <a:pt x="20245" y="41066"/>
                      <a:pt x="22567" y="40735"/>
                    </a:cubicBezTo>
                    <a:cubicBezTo>
                      <a:pt x="28383" y="38973"/>
                      <a:pt x="34531" y="40070"/>
                      <a:pt x="40447" y="38940"/>
                    </a:cubicBezTo>
                    <a:cubicBezTo>
                      <a:pt x="45598" y="37112"/>
                      <a:pt x="51315" y="35450"/>
                      <a:pt x="52976" y="29933"/>
                    </a:cubicBezTo>
                    <a:cubicBezTo>
                      <a:pt x="52411" y="28205"/>
                      <a:pt x="54405" y="27408"/>
                      <a:pt x="54638" y="25979"/>
                    </a:cubicBezTo>
                    <a:cubicBezTo>
                      <a:pt x="54705" y="24516"/>
                      <a:pt x="54239" y="23054"/>
                      <a:pt x="54306" y="21625"/>
                    </a:cubicBezTo>
                    <a:cubicBezTo>
                      <a:pt x="54771" y="20495"/>
                      <a:pt x="53375" y="19996"/>
                      <a:pt x="53375" y="18800"/>
                    </a:cubicBezTo>
                    <a:cubicBezTo>
                      <a:pt x="51747" y="10824"/>
                      <a:pt x="45897" y="4409"/>
                      <a:pt x="37921" y="3446"/>
                    </a:cubicBezTo>
                    <a:cubicBezTo>
                      <a:pt x="33365" y="3136"/>
                      <a:pt x="28398" y="0"/>
                      <a:pt x="23806"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6" name="Google Shape;1206;p9"/>
            <p:cNvGrpSpPr/>
            <p:nvPr/>
          </p:nvGrpSpPr>
          <p:grpSpPr>
            <a:xfrm rot="10800000" flipH="1">
              <a:off x="6444475" y="740448"/>
              <a:ext cx="424338" cy="323264"/>
              <a:chOff x="2213900" y="503525"/>
              <a:chExt cx="1369275" cy="1043125"/>
            </a:xfrm>
          </p:grpSpPr>
          <p:sp>
            <p:nvSpPr>
              <p:cNvPr id="1207" name="Google Shape;1207;p9"/>
              <p:cNvSpPr/>
              <p:nvPr/>
            </p:nvSpPr>
            <p:spPr>
              <a:xfrm>
                <a:off x="2213900" y="503525"/>
                <a:ext cx="1369275" cy="1043125"/>
              </a:xfrm>
              <a:custGeom>
                <a:avLst/>
                <a:gdLst/>
                <a:ahLst/>
                <a:cxnLst/>
                <a:rect l="l" t="t" r="r" b="b"/>
                <a:pathLst>
                  <a:path w="54771" h="41725" extrusionOk="0">
                    <a:moveTo>
                      <a:pt x="11962" y="12574"/>
                    </a:moveTo>
                    <a:lnTo>
                      <a:pt x="11962" y="12574"/>
                    </a:lnTo>
                    <a:cubicBezTo>
                      <a:pt x="11950" y="12618"/>
                      <a:pt x="11909" y="12685"/>
                      <a:pt x="11859" y="12727"/>
                    </a:cubicBezTo>
                    <a:lnTo>
                      <a:pt x="11859" y="12727"/>
                    </a:lnTo>
                    <a:cubicBezTo>
                      <a:pt x="11896" y="12667"/>
                      <a:pt x="11948" y="12620"/>
                      <a:pt x="11962" y="12574"/>
                    </a:cubicBezTo>
                    <a:close/>
                    <a:moveTo>
                      <a:pt x="11732" y="12751"/>
                    </a:moveTo>
                    <a:lnTo>
                      <a:pt x="11772" y="12765"/>
                    </a:lnTo>
                    <a:lnTo>
                      <a:pt x="11772" y="12765"/>
                    </a:lnTo>
                    <a:cubicBezTo>
                      <a:pt x="11759" y="12764"/>
                      <a:pt x="11745" y="12760"/>
                      <a:pt x="11732" y="12751"/>
                    </a:cubicBezTo>
                    <a:close/>
                    <a:moveTo>
                      <a:pt x="44634" y="19166"/>
                    </a:moveTo>
                    <a:cubicBezTo>
                      <a:pt x="44620" y="19205"/>
                      <a:pt x="44599" y="19242"/>
                      <a:pt x="44575" y="19274"/>
                    </a:cubicBezTo>
                    <a:lnTo>
                      <a:pt x="44575" y="19274"/>
                    </a:lnTo>
                    <a:cubicBezTo>
                      <a:pt x="44598" y="19238"/>
                      <a:pt x="44616" y="19202"/>
                      <a:pt x="44634" y="19166"/>
                    </a:cubicBezTo>
                    <a:close/>
                    <a:moveTo>
                      <a:pt x="23806" y="0"/>
                    </a:moveTo>
                    <a:cubicBezTo>
                      <a:pt x="22001" y="0"/>
                      <a:pt x="20253" y="485"/>
                      <a:pt x="18612" y="1817"/>
                    </a:cubicBezTo>
                    <a:cubicBezTo>
                      <a:pt x="14026" y="3512"/>
                      <a:pt x="12796" y="8863"/>
                      <a:pt x="10735" y="12785"/>
                    </a:cubicBezTo>
                    <a:cubicBezTo>
                      <a:pt x="6780" y="17271"/>
                      <a:pt x="1" y="23353"/>
                      <a:pt x="1995" y="29701"/>
                    </a:cubicBezTo>
                    <a:cubicBezTo>
                      <a:pt x="2560" y="30798"/>
                      <a:pt x="1928" y="32459"/>
                      <a:pt x="2393" y="33789"/>
                    </a:cubicBezTo>
                    <a:cubicBezTo>
                      <a:pt x="4454" y="35251"/>
                      <a:pt x="4687" y="37943"/>
                      <a:pt x="6913" y="39339"/>
                    </a:cubicBezTo>
                    <a:cubicBezTo>
                      <a:pt x="7276" y="39312"/>
                      <a:pt x="7616" y="39253"/>
                      <a:pt x="7931" y="39253"/>
                    </a:cubicBezTo>
                    <a:cubicBezTo>
                      <a:pt x="8395" y="39253"/>
                      <a:pt x="8803" y="39382"/>
                      <a:pt x="9140" y="39937"/>
                    </a:cubicBezTo>
                    <a:cubicBezTo>
                      <a:pt x="10799" y="41299"/>
                      <a:pt x="12814" y="41725"/>
                      <a:pt x="14908" y="41725"/>
                    </a:cubicBezTo>
                    <a:cubicBezTo>
                      <a:pt x="17515" y="41725"/>
                      <a:pt x="20245" y="41066"/>
                      <a:pt x="22567" y="40735"/>
                    </a:cubicBezTo>
                    <a:cubicBezTo>
                      <a:pt x="28383" y="38973"/>
                      <a:pt x="34531" y="40070"/>
                      <a:pt x="40447" y="38940"/>
                    </a:cubicBezTo>
                    <a:cubicBezTo>
                      <a:pt x="45598" y="37112"/>
                      <a:pt x="51315" y="35450"/>
                      <a:pt x="52976" y="29933"/>
                    </a:cubicBezTo>
                    <a:cubicBezTo>
                      <a:pt x="52411" y="28205"/>
                      <a:pt x="54405" y="27408"/>
                      <a:pt x="54638" y="25979"/>
                    </a:cubicBezTo>
                    <a:cubicBezTo>
                      <a:pt x="54705" y="24516"/>
                      <a:pt x="54239" y="23054"/>
                      <a:pt x="54306" y="21625"/>
                    </a:cubicBezTo>
                    <a:cubicBezTo>
                      <a:pt x="54771" y="20495"/>
                      <a:pt x="53375" y="19996"/>
                      <a:pt x="53375" y="18800"/>
                    </a:cubicBezTo>
                    <a:cubicBezTo>
                      <a:pt x="51747" y="10824"/>
                      <a:pt x="45897" y="4409"/>
                      <a:pt x="37921" y="3446"/>
                    </a:cubicBezTo>
                    <a:cubicBezTo>
                      <a:pt x="33365" y="3136"/>
                      <a:pt x="28398" y="0"/>
                      <a:pt x="23806"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9"/>
              <p:cNvSpPr/>
              <p:nvPr/>
            </p:nvSpPr>
            <p:spPr>
              <a:xfrm>
                <a:off x="2366250" y="635956"/>
                <a:ext cx="1021616" cy="778276"/>
              </a:xfrm>
              <a:custGeom>
                <a:avLst/>
                <a:gdLst/>
                <a:ahLst/>
                <a:cxnLst/>
                <a:rect l="l" t="t" r="r" b="b"/>
                <a:pathLst>
                  <a:path w="54771" h="41725" extrusionOk="0">
                    <a:moveTo>
                      <a:pt x="11962" y="12574"/>
                    </a:moveTo>
                    <a:lnTo>
                      <a:pt x="11962" y="12574"/>
                    </a:lnTo>
                    <a:cubicBezTo>
                      <a:pt x="11950" y="12618"/>
                      <a:pt x="11909" y="12685"/>
                      <a:pt x="11859" y="12727"/>
                    </a:cubicBezTo>
                    <a:lnTo>
                      <a:pt x="11859" y="12727"/>
                    </a:lnTo>
                    <a:cubicBezTo>
                      <a:pt x="11896" y="12667"/>
                      <a:pt x="11948" y="12620"/>
                      <a:pt x="11962" y="12574"/>
                    </a:cubicBezTo>
                    <a:close/>
                    <a:moveTo>
                      <a:pt x="11732" y="12751"/>
                    </a:moveTo>
                    <a:lnTo>
                      <a:pt x="11772" y="12765"/>
                    </a:lnTo>
                    <a:lnTo>
                      <a:pt x="11772" y="12765"/>
                    </a:lnTo>
                    <a:cubicBezTo>
                      <a:pt x="11759" y="12764"/>
                      <a:pt x="11745" y="12760"/>
                      <a:pt x="11732" y="12751"/>
                    </a:cubicBezTo>
                    <a:close/>
                    <a:moveTo>
                      <a:pt x="44634" y="19166"/>
                    </a:moveTo>
                    <a:cubicBezTo>
                      <a:pt x="44620" y="19205"/>
                      <a:pt x="44599" y="19242"/>
                      <a:pt x="44575" y="19274"/>
                    </a:cubicBezTo>
                    <a:lnTo>
                      <a:pt x="44575" y="19274"/>
                    </a:lnTo>
                    <a:cubicBezTo>
                      <a:pt x="44598" y="19238"/>
                      <a:pt x="44616" y="19202"/>
                      <a:pt x="44634" y="19166"/>
                    </a:cubicBezTo>
                    <a:close/>
                    <a:moveTo>
                      <a:pt x="23806" y="0"/>
                    </a:moveTo>
                    <a:cubicBezTo>
                      <a:pt x="22001" y="0"/>
                      <a:pt x="20253" y="485"/>
                      <a:pt x="18612" y="1817"/>
                    </a:cubicBezTo>
                    <a:cubicBezTo>
                      <a:pt x="14026" y="3512"/>
                      <a:pt x="12796" y="8863"/>
                      <a:pt x="10735" y="12785"/>
                    </a:cubicBezTo>
                    <a:cubicBezTo>
                      <a:pt x="6780" y="17271"/>
                      <a:pt x="1" y="23353"/>
                      <a:pt x="1995" y="29701"/>
                    </a:cubicBezTo>
                    <a:cubicBezTo>
                      <a:pt x="2560" y="30798"/>
                      <a:pt x="1928" y="32459"/>
                      <a:pt x="2393" y="33789"/>
                    </a:cubicBezTo>
                    <a:cubicBezTo>
                      <a:pt x="4454" y="35251"/>
                      <a:pt x="4687" y="37943"/>
                      <a:pt x="6913" y="39339"/>
                    </a:cubicBezTo>
                    <a:cubicBezTo>
                      <a:pt x="7276" y="39312"/>
                      <a:pt x="7616" y="39253"/>
                      <a:pt x="7931" y="39253"/>
                    </a:cubicBezTo>
                    <a:cubicBezTo>
                      <a:pt x="8395" y="39253"/>
                      <a:pt x="8803" y="39382"/>
                      <a:pt x="9140" y="39937"/>
                    </a:cubicBezTo>
                    <a:cubicBezTo>
                      <a:pt x="10799" y="41299"/>
                      <a:pt x="12814" y="41725"/>
                      <a:pt x="14908" y="41725"/>
                    </a:cubicBezTo>
                    <a:cubicBezTo>
                      <a:pt x="17515" y="41725"/>
                      <a:pt x="20245" y="41066"/>
                      <a:pt x="22567" y="40735"/>
                    </a:cubicBezTo>
                    <a:cubicBezTo>
                      <a:pt x="28383" y="38973"/>
                      <a:pt x="34531" y="40070"/>
                      <a:pt x="40447" y="38940"/>
                    </a:cubicBezTo>
                    <a:cubicBezTo>
                      <a:pt x="45598" y="37112"/>
                      <a:pt x="51315" y="35450"/>
                      <a:pt x="52976" y="29933"/>
                    </a:cubicBezTo>
                    <a:cubicBezTo>
                      <a:pt x="52411" y="28205"/>
                      <a:pt x="54405" y="27408"/>
                      <a:pt x="54638" y="25979"/>
                    </a:cubicBezTo>
                    <a:cubicBezTo>
                      <a:pt x="54705" y="24516"/>
                      <a:pt x="54239" y="23054"/>
                      <a:pt x="54306" y="21625"/>
                    </a:cubicBezTo>
                    <a:cubicBezTo>
                      <a:pt x="54771" y="20495"/>
                      <a:pt x="53375" y="19996"/>
                      <a:pt x="53375" y="18800"/>
                    </a:cubicBezTo>
                    <a:cubicBezTo>
                      <a:pt x="51747" y="10824"/>
                      <a:pt x="45897" y="4409"/>
                      <a:pt x="37921" y="3446"/>
                    </a:cubicBezTo>
                    <a:cubicBezTo>
                      <a:pt x="33365" y="3136"/>
                      <a:pt x="28398" y="0"/>
                      <a:pt x="23806"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9" name="Google Shape;1209;p9"/>
            <p:cNvGrpSpPr/>
            <p:nvPr/>
          </p:nvGrpSpPr>
          <p:grpSpPr>
            <a:xfrm rot="10800000" flipH="1">
              <a:off x="5614287" y="184827"/>
              <a:ext cx="424423" cy="381701"/>
              <a:chOff x="882850" y="2647922"/>
              <a:chExt cx="1064250" cy="957125"/>
            </a:xfrm>
          </p:grpSpPr>
          <p:grpSp>
            <p:nvGrpSpPr>
              <p:cNvPr id="1210" name="Google Shape;1210;p9"/>
              <p:cNvGrpSpPr/>
              <p:nvPr/>
            </p:nvGrpSpPr>
            <p:grpSpPr>
              <a:xfrm>
                <a:off x="882850" y="2647922"/>
                <a:ext cx="1064250" cy="957125"/>
                <a:chOff x="6069100" y="3009725"/>
                <a:chExt cx="1064250" cy="957125"/>
              </a:xfrm>
            </p:grpSpPr>
            <p:sp>
              <p:nvSpPr>
                <p:cNvPr id="1211" name="Google Shape;1211;p9"/>
                <p:cNvSpPr/>
                <p:nvPr/>
              </p:nvSpPr>
              <p:spPr>
                <a:xfrm>
                  <a:off x="6178775" y="3741950"/>
                  <a:ext cx="25" cy="25"/>
                </a:xfrm>
                <a:custGeom>
                  <a:avLst/>
                  <a:gdLst/>
                  <a:ahLst/>
                  <a:cxnLst/>
                  <a:rect l="l" t="t" r="r" b="b"/>
                  <a:pathLst>
                    <a:path w="1" h="1" extrusionOk="0">
                      <a:moveTo>
                        <a:pt x="0" y="0"/>
                      </a:move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9"/>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3" name="Google Shape;1213;p9"/>
              <p:cNvGrpSpPr/>
              <p:nvPr/>
            </p:nvGrpSpPr>
            <p:grpSpPr>
              <a:xfrm rot="10800000">
                <a:off x="1008698" y="2761102"/>
                <a:ext cx="812555" cy="730765"/>
                <a:chOff x="6069100" y="3009725"/>
                <a:chExt cx="1064250" cy="957125"/>
              </a:xfrm>
            </p:grpSpPr>
            <p:sp>
              <p:nvSpPr>
                <p:cNvPr id="1214" name="Google Shape;1214;p9"/>
                <p:cNvSpPr/>
                <p:nvPr/>
              </p:nvSpPr>
              <p:spPr>
                <a:xfrm>
                  <a:off x="6178775" y="3741950"/>
                  <a:ext cx="25" cy="25"/>
                </a:xfrm>
                <a:custGeom>
                  <a:avLst/>
                  <a:gdLst/>
                  <a:ahLst/>
                  <a:cxnLst/>
                  <a:rect l="l" t="t" r="r" b="b"/>
                  <a:pathLst>
                    <a:path w="1" h="1" extrusionOk="0">
                      <a:moveTo>
                        <a:pt x="0" y="0"/>
                      </a:move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9"/>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16" name="Google Shape;1216;p9"/>
            <p:cNvGrpSpPr/>
            <p:nvPr/>
          </p:nvGrpSpPr>
          <p:grpSpPr>
            <a:xfrm flipH="1">
              <a:off x="4371291" y="184832"/>
              <a:ext cx="424423" cy="381701"/>
              <a:chOff x="882850" y="2647922"/>
              <a:chExt cx="1064250" cy="957125"/>
            </a:xfrm>
          </p:grpSpPr>
          <p:grpSp>
            <p:nvGrpSpPr>
              <p:cNvPr id="1217" name="Google Shape;1217;p9"/>
              <p:cNvGrpSpPr/>
              <p:nvPr/>
            </p:nvGrpSpPr>
            <p:grpSpPr>
              <a:xfrm>
                <a:off x="882850" y="2647922"/>
                <a:ext cx="1064250" cy="957125"/>
                <a:chOff x="6069100" y="3009725"/>
                <a:chExt cx="1064250" cy="957125"/>
              </a:xfrm>
            </p:grpSpPr>
            <p:sp>
              <p:nvSpPr>
                <p:cNvPr id="1218" name="Google Shape;1218;p9"/>
                <p:cNvSpPr/>
                <p:nvPr/>
              </p:nvSpPr>
              <p:spPr>
                <a:xfrm>
                  <a:off x="6178775" y="3741950"/>
                  <a:ext cx="25" cy="25"/>
                </a:xfrm>
                <a:custGeom>
                  <a:avLst/>
                  <a:gdLst/>
                  <a:ahLst/>
                  <a:cxnLst/>
                  <a:rect l="l" t="t" r="r" b="b"/>
                  <a:pathLst>
                    <a:path w="1" h="1" extrusionOk="0">
                      <a:moveTo>
                        <a:pt x="0" y="0"/>
                      </a:move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9"/>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0" name="Google Shape;1220;p9"/>
              <p:cNvGrpSpPr/>
              <p:nvPr/>
            </p:nvGrpSpPr>
            <p:grpSpPr>
              <a:xfrm rot="10800000">
                <a:off x="1008698" y="2761102"/>
                <a:ext cx="812555" cy="730765"/>
                <a:chOff x="6069100" y="3009725"/>
                <a:chExt cx="1064250" cy="957125"/>
              </a:xfrm>
            </p:grpSpPr>
            <p:sp>
              <p:nvSpPr>
                <p:cNvPr id="1221" name="Google Shape;1221;p9"/>
                <p:cNvSpPr/>
                <p:nvPr/>
              </p:nvSpPr>
              <p:spPr>
                <a:xfrm>
                  <a:off x="6178775" y="3741950"/>
                  <a:ext cx="25" cy="25"/>
                </a:xfrm>
                <a:custGeom>
                  <a:avLst/>
                  <a:gdLst/>
                  <a:ahLst/>
                  <a:cxnLst/>
                  <a:rect l="l" t="t" r="r" b="b"/>
                  <a:pathLst>
                    <a:path w="1" h="1" extrusionOk="0">
                      <a:moveTo>
                        <a:pt x="0" y="0"/>
                      </a:move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9"/>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23" name="Google Shape;1223;p9"/>
            <p:cNvGrpSpPr/>
            <p:nvPr/>
          </p:nvGrpSpPr>
          <p:grpSpPr>
            <a:xfrm rot="10800000" flipH="1">
              <a:off x="3327011" y="4006164"/>
              <a:ext cx="424423" cy="381701"/>
              <a:chOff x="882850" y="2647922"/>
              <a:chExt cx="1064250" cy="957125"/>
            </a:xfrm>
          </p:grpSpPr>
          <p:grpSp>
            <p:nvGrpSpPr>
              <p:cNvPr id="1224" name="Google Shape;1224;p9"/>
              <p:cNvGrpSpPr/>
              <p:nvPr/>
            </p:nvGrpSpPr>
            <p:grpSpPr>
              <a:xfrm>
                <a:off x="882850" y="2647922"/>
                <a:ext cx="1064250" cy="957125"/>
                <a:chOff x="6069100" y="3009725"/>
                <a:chExt cx="1064250" cy="957125"/>
              </a:xfrm>
            </p:grpSpPr>
            <p:sp>
              <p:nvSpPr>
                <p:cNvPr id="1225" name="Google Shape;1225;p9"/>
                <p:cNvSpPr/>
                <p:nvPr/>
              </p:nvSpPr>
              <p:spPr>
                <a:xfrm>
                  <a:off x="6178775" y="3741950"/>
                  <a:ext cx="25" cy="25"/>
                </a:xfrm>
                <a:custGeom>
                  <a:avLst/>
                  <a:gdLst/>
                  <a:ahLst/>
                  <a:cxnLst/>
                  <a:rect l="l" t="t" r="r" b="b"/>
                  <a:pathLst>
                    <a:path w="1" h="1" extrusionOk="0">
                      <a:moveTo>
                        <a:pt x="0" y="0"/>
                      </a:move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9"/>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7" name="Google Shape;1227;p9"/>
              <p:cNvGrpSpPr/>
              <p:nvPr/>
            </p:nvGrpSpPr>
            <p:grpSpPr>
              <a:xfrm rot="10800000">
                <a:off x="1008698" y="2761102"/>
                <a:ext cx="812555" cy="730765"/>
                <a:chOff x="6069100" y="3009725"/>
                <a:chExt cx="1064250" cy="957125"/>
              </a:xfrm>
            </p:grpSpPr>
            <p:sp>
              <p:nvSpPr>
                <p:cNvPr id="1228" name="Google Shape;1228;p9"/>
                <p:cNvSpPr/>
                <p:nvPr/>
              </p:nvSpPr>
              <p:spPr>
                <a:xfrm>
                  <a:off x="6178775" y="3741950"/>
                  <a:ext cx="25" cy="25"/>
                </a:xfrm>
                <a:custGeom>
                  <a:avLst/>
                  <a:gdLst/>
                  <a:ahLst/>
                  <a:cxnLst/>
                  <a:rect l="l" t="t" r="r" b="b"/>
                  <a:pathLst>
                    <a:path w="1" h="1" extrusionOk="0">
                      <a:moveTo>
                        <a:pt x="0" y="0"/>
                      </a:move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9"/>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30" name="Google Shape;1230;p9"/>
            <p:cNvGrpSpPr/>
            <p:nvPr/>
          </p:nvGrpSpPr>
          <p:grpSpPr>
            <a:xfrm rot="10800000" flipH="1">
              <a:off x="5301698" y="3981269"/>
              <a:ext cx="424347" cy="431480"/>
              <a:chOff x="4023775" y="1855149"/>
              <a:chExt cx="1174825" cy="1194575"/>
            </a:xfrm>
          </p:grpSpPr>
          <p:grpSp>
            <p:nvGrpSpPr>
              <p:cNvPr id="1231" name="Google Shape;1231;p9"/>
              <p:cNvGrpSpPr/>
              <p:nvPr/>
            </p:nvGrpSpPr>
            <p:grpSpPr>
              <a:xfrm>
                <a:off x="4023775" y="1855149"/>
                <a:ext cx="1174825" cy="1194575"/>
                <a:chOff x="4023775" y="1778925"/>
                <a:chExt cx="1174825" cy="1194575"/>
              </a:xfrm>
            </p:grpSpPr>
            <p:sp>
              <p:nvSpPr>
                <p:cNvPr id="1232" name="Google Shape;1232;p9"/>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9"/>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9"/>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9"/>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9"/>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9"/>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8" name="Google Shape;1238;p9"/>
              <p:cNvGrpSpPr/>
              <p:nvPr/>
            </p:nvGrpSpPr>
            <p:grpSpPr>
              <a:xfrm rot="10800000">
                <a:off x="4212099" y="2046639"/>
                <a:ext cx="798176" cy="811594"/>
                <a:chOff x="4023775" y="1778925"/>
                <a:chExt cx="1174825" cy="1194575"/>
              </a:xfrm>
            </p:grpSpPr>
            <p:sp>
              <p:nvSpPr>
                <p:cNvPr id="1239" name="Google Shape;1239;p9"/>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9"/>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9"/>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9"/>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9"/>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9"/>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45" name="Google Shape;1245;p9"/>
            <p:cNvGrpSpPr/>
            <p:nvPr/>
          </p:nvGrpSpPr>
          <p:grpSpPr>
            <a:xfrm rot="10800000" flipH="1">
              <a:off x="8407206" y="1812790"/>
              <a:ext cx="424347" cy="431480"/>
              <a:chOff x="4023775" y="1855149"/>
              <a:chExt cx="1174825" cy="1194575"/>
            </a:xfrm>
          </p:grpSpPr>
          <p:grpSp>
            <p:nvGrpSpPr>
              <p:cNvPr id="1246" name="Google Shape;1246;p9"/>
              <p:cNvGrpSpPr/>
              <p:nvPr/>
            </p:nvGrpSpPr>
            <p:grpSpPr>
              <a:xfrm>
                <a:off x="4023775" y="1855149"/>
                <a:ext cx="1174825" cy="1194575"/>
                <a:chOff x="4023775" y="1778925"/>
                <a:chExt cx="1174825" cy="1194575"/>
              </a:xfrm>
            </p:grpSpPr>
            <p:sp>
              <p:nvSpPr>
                <p:cNvPr id="1247" name="Google Shape;1247;p9"/>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9"/>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9"/>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9"/>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9"/>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9"/>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3" name="Google Shape;1253;p9"/>
              <p:cNvGrpSpPr/>
              <p:nvPr/>
            </p:nvGrpSpPr>
            <p:grpSpPr>
              <a:xfrm rot="10800000">
                <a:off x="4212099" y="2046639"/>
                <a:ext cx="798176" cy="811594"/>
                <a:chOff x="4023775" y="1778925"/>
                <a:chExt cx="1174825" cy="1194575"/>
              </a:xfrm>
            </p:grpSpPr>
            <p:sp>
              <p:nvSpPr>
                <p:cNvPr id="1254" name="Google Shape;1254;p9"/>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9"/>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9"/>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9"/>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9"/>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9"/>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60" name="Google Shape;1260;p9"/>
            <p:cNvGrpSpPr/>
            <p:nvPr/>
          </p:nvGrpSpPr>
          <p:grpSpPr>
            <a:xfrm>
              <a:off x="740497" y="2788697"/>
              <a:ext cx="424423" cy="381701"/>
              <a:chOff x="882850" y="2647922"/>
              <a:chExt cx="1064250" cy="957125"/>
            </a:xfrm>
          </p:grpSpPr>
          <p:grpSp>
            <p:nvGrpSpPr>
              <p:cNvPr id="1261" name="Google Shape;1261;p9"/>
              <p:cNvGrpSpPr/>
              <p:nvPr/>
            </p:nvGrpSpPr>
            <p:grpSpPr>
              <a:xfrm>
                <a:off x="882850" y="2647922"/>
                <a:ext cx="1064250" cy="957125"/>
                <a:chOff x="6069100" y="3009725"/>
                <a:chExt cx="1064250" cy="957125"/>
              </a:xfrm>
            </p:grpSpPr>
            <p:sp>
              <p:nvSpPr>
                <p:cNvPr id="1262" name="Google Shape;1262;p9"/>
                <p:cNvSpPr/>
                <p:nvPr/>
              </p:nvSpPr>
              <p:spPr>
                <a:xfrm>
                  <a:off x="6178775" y="3741950"/>
                  <a:ext cx="25" cy="25"/>
                </a:xfrm>
                <a:custGeom>
                  <a:avLst/>
                  <a:gdLst/>
                  <a:ahLst/>
                  <a:cxnLst/>
                  <a:rect l="l" t="t" r="r" b="b"/>
                  <a:pathLst>
                    <a:path w="1" h="1" extrusionOk="0">
                      <a:moveTo>
                        <a:pt x="0" y="0"/>
                      </a:move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9"/>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4" name="Google Shape;1264;p9"/>
              <p:cNvGrpSpPr/>
              <p:nvPr/>
            </p:nvGrpSpPr>
            <p:grpSpPr>
              <a:xfrm rot="10800000">
                <a:off x="1008698" y="2761102"/>
                <a:ext cx="812555" cy="730765"/>
                <a:chOff x="6069100" y="3009725"/>
                <a:chExt cx="1064250" cy="957125"/>
              </a:xfrm>
            </p:grpSpPr>
            <p:sp>
              <p:nvSpPr>
                <p:cNvPr id="1265" name="Google Shape;1265;p9"/>
                <p:cNvSpPr/>
                <p:nvPr/>
              </p:nvSpPr>
              <p:spPr>
                <a:xfrm>
                  <a:off x="6178775" y="3741950"/>
                  <a:ext cx="25" cy="25"/>
                </a:xfrm>
                <a:custGeom>
                  <a:avLst/>
                  <a:gdLst/>
                  <a:ahLst/>
                  <a:cxnLst/>
                  <a:rect l="l" t="t" r="r" b="b"/>
                  <a:pathLst>
                    <a:path w="1" h="1" extrusionOk="0">
                      <a:moveTo>
                        <a:pt x="0" y="0"/>
                      </a:move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9"/>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67" name="Google Shape;1267;p9"/>
            <p:cNvGrpSpPr/>
            <p:nvPr/>
          </p:nvGrpSpPr>
          <p:grpSpPr>
            <a:xfrm rot="10800000">
              <a:off x="2308641" y="4392865"/>
              <a:ext cx="424347" cy="431480"/>
              <a:chOff x="4023775" y="1855149"/>
              <a:chExt cx="1174825" cy="1194575"/>
            </a:xfrm>
          </p:grpSpPr>
          <p:grpSp>
            <p:nvGrpSpPr>
              <p:cNvPr id="1268" name="Google Shape;1268;p9"/>
              <p:cNvGrpSpPr/>
              <p:nvPr/>
            </p:nvGrpSpPr>
            <p:grpSpPr>
              <a:xfrm>
                <a:off x="4023775" y="1855149"/>
                <a:ext cx="1174825" cy="1194575"/>
                <a:chOff x="4023775" y="1778925"/>
                <a:chExt cx="1174825" cy="1194575"/>
              </a:xfrm>
            </p:grpSpPr>
            <p:sp>
              <p:nvSpPr>
                <p:cNvPr id="1269" name="Google Shape;1269;p9"/>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9"/>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9"/>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9"/>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9"/>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9"/>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5" name="Google Shape;1275;p9"/>
              <p:cNvGrpSpPr/>
              <p:nvPr/>
            </p:nvGrpSpPr>
            <p:grpSpPr>
              <a:xfrm rot="10800000">
                <a:off x="4212099" y="2046639"/>
                <a:ext cx="798176" cy="811594"/>
                <a:chOff x="4023775" y="1778925"/>
                <a:chExt cx="1174825" cy="1194575"/>
              </a:xfrm>
            </p:grpSpPr>
            <p:sp>
              <p:nvSpPr>
                <p:cNvPr id="1276" name="Google Shape;1276;p9"/>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9"/>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9"/>
                <p:cNvSpPr/>
                <p:nvPr/>
              </p:nvSpPr>
              <p:spPr>
                <a:xfrm>
                  <a:off x="4151667" y="1982309"/>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9"/>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9"/>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9"/>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82" name="Google Shape;1282;p9"/>
            <p:cNvGrpSpPr/>
            <p:nvPr/>
          </p:nvGrpSpPr>
          <p:grpSpPr>
            <a:xfrm>
              <a:off x="271826" y="3746056"/>
              <a:ext cx="424347" cy="431480"/>
              <a:chOff x="4023775" y="1855149"/>
              <a:chExt cx="1174825" cy="1194575"/>
            </a:xfrm>
          </p:grpSpPr>
          <p:grpSp>
            <p:nvGrpSpPr>
              <p:cNvPr id="1283" name="Google Shape;1283;p9"/>
              <p:cNvGrpSpPr/>
              <p:nvPr/>
            </p:nvGrpSpPr>
            <p:grpSpPr>
              <a:xfrm>
                <a:off x="4023775" y="1855149"/>
                <a:ext cx="1174825" cy="1194575"/>
                <a:chOff x="4023775" y="1778925"/>
                <a:chExt cx="1174825" cy="1194575"/>
              </a:xfrm>
            </p:grpSpPr>
            <p:sp>
              <p:nvSpPr>
                <p:cNvPr id="1284" name="Google Shape;1284;p9"/>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9"/>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9"/>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9"/>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9"/>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9"/>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0" name="Google Shape;1290;p9"/>
              <p:cNvGrpSpPr/>
              <p:nvPr/>
            </p:nvGrpSpPr>
            <p:grpSpPr>
              <a:xfrm rot="10800000">
                <a:off x="4212099" y="2046639"/>
                <a:ext cx="798176" cy="811594"/>
                <a:chOff x="4023775" y="1778925"/>
                <a:chExt cx="1174825" cy="1194575"/>
              </a:xfrm>
            </p:grpSpPr>
            <p:sp>
              <p:nvSpPr>
                <p:cNvPr id="1291" name="Google Shape;1291;p9"/>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9"/>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9"/>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9"/>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9"/>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9"/>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97" name="Google Shape;1297;p9"/>
            <p:cNvGrpSpPr/>
            <p:nvPr/>
          </p:nvGrpSpPr>
          <p:grpSpPr>
            <a:xfrm>
              <a:off x="1284581" y="3841828"/>
              <a:ext cx="424322" cy="335712"/>
              <a:chOff x="4414850" y="3021000"/>
              <a:chExt cx="1302400" cy="1030425"/>
            </a:xfrm>
          </p:grpSpPr>
          <p:sp>
            <p:nvSpPr>
              <p:cNvPr id="1298" name="Google Shape;1298;p9"/>
              <p:cNvSpPr/>
              <p:nvPr/>
            </p:nvSpPr>
            <p:spPr>
              <a:xfrm>
                <a:off x="4414850" y="3021000"/>
                <a:ext cx="1302400" cy="1030425"/>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9"/>
              <p:cNvSpPr/>
              <p:nvPr/>
            </p:nvSpPr>
            <p:spPr>
              <a:xfrm rot="10799469">
                <a:off x="4644599" y="3202812"/>
                <a:ext cx="842913" cy="666788"/>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0" name="Google Shape;1300;p9"/>
            <p:cNvGrpSpPr/>
            <p:nvPr/>
          </p:nvGrpSpPr>
          <p:grpSpPr>
            <a:xfrm rot="5400000">
              <a:off x="271838" y="376254"/>
              <a:ext cx="424322" cy="335712"/>
              <a:chOff x="4414850" y="3021000"/>
              <a:chExt cx="1302400" cy="1030425"/>
            </a:xfrm>
          </p:grpSpPr>
          <p:sp>
            <p:nvSpPr>
              <p:cNvPr id="1301" name="Google Shape;1301;p9"/>
              <p:cNvSpPr/>
              <p:nvPr/>
            </p:nvSpPr>
            <p:spPr>
              <a:xfrm>
                <a:off x="4414850" y="3021000"/>
                <a:ext cx="1302400" cy="1030425"/>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9"/>
              <p:cNvSpPr/>
              <p:nvPr/>
            </p:nvSpPr>
            <p:spPr>
              <a:xfrm rot="10799469">
                <a:off x="4644599" y="3202812"/>
                <a:ext cx="842913" cy="666788"/>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3" name="Google Shape;1303;p9"/>
            <p:cNvGrpSpPr/>
            <p:nvPr/>
          </p:nvGrpSpPr>
          <p:grpSpPr>
            <a:xfrm rot="10800000">
              <a:off x="818704" y="1011645"/>
              <a:ext cx="424413" cy="370488"/>
              <a:chOff x="2133000" y="1731619"/>
              <a:chExt cx="1164050" cy="1016150"/>
            </a:xfrm>
          </p:grpSpPr>
          <p:grpSp>
            <p:nvGrpSpPr>
              <p:cNvPr id="1304" name="Google Shape;1304;p9"/>
              <p:cNvGrpSpPr/>
              <p:nvPr/>
            </p:nvGrpSpPr>
            <p:grpSpPr>
              <a:xfrm>
                <a:off x="2133000" y="1731619"/>
                <a:ext cx="1164050" cy="1016150"/>
                <a:chOff x="4286075" y="4175525"/>
                <a:chExt cx="1164050" cy="1016150"/>
              </a:xfrm>
            </p:grpSpPr>
            <p:sp>
              <p:nvSpPr>
                <p:cNvPr id="1305" name="Google Shape;1305;p9"/>
                <p:cNvSpPr/>
                <p:nvPr/>
              </p:nvSpPr>
              <p:spPr>
                <a:xfrm>
                  <a:off x="4286075" y="4175525"/>
                  <a:ext cx="1164050" cy="1016150"/>
                </a:xfrm>
                <a:custGeom>
                  <a:avLst/>
                  <a:gdLst/>
                  <a:ahLst/>
                  <a:cxnLst/>
                  <a:rect l="l" t="t" r="r" b="b"/>
                  <a:pathLst>
                    <a:path w="46562" h="40646" extrusionOk="0">
                      <a:moveTo>
                        <a:pt x="18080" y="637"/>
                      </a:moveTo>
                      <a:cubicBezTo>
                        <a:pt x="18031" y="686"/>
                        <a:pt x="17965" y="716"/>
                        <a:pt x="17893" y="729"/>
                      </a:cubicBezTo>
                      <a:lnTo>
                        <a:pt x="17893" y="729"/>
                      </a:lnTo>
                      <a:cubicBezTo>
                        <a:pt x="17956" y="693"/>
                        <a:pt x="18022" y="659"/>
                        <a:pt x="18080" y="637"/>
                      </a:cubicBezTo>
                      <a:close/>
                      <a:moveTo>
                        <a:pt x="19609" y="836"/>
                      </a:moveTo>
                      <a:cubicBezTo>
                        <a:pt x="19716" y="836"/>
                        <a:pt x="19815" y="866"/>
                        <a:pt x="19912" y="906"/>
                      </a:cubicBezTo>
                      <a:lnTo>
                        <a:pt x="19912" y="906"/>
                      </a:lnTo>
                      <a:cubicBezTo>
                        <a:pt x="19816" y="874"/>
                        <a:pt x="19716" y="852"/>
                        <a:pt x="19609" y="836"/>
                      </a:cubicBezTo>
                      <a:close/>
                      <a:moveTo>
                        <a:pt x="20163" y="1021"/>
                      </a:moveTo>
                      <a:cubicBezTo>
                        <a:pt x="20251" y="1059"/>
                        <a:pt x="20342" y="1091"/>
                        <a:pt x="20440" y="1102"/>
                      </a:cubicBezTo>
                      <a:cubicBezTo>
                        <a:pt x="20373" y="1102"/>
                        <a:pt x="20307" y="1102"/>
                        <a:pt x="20240" y="1069"/>
                      </a:cubicBezTo>
                      <a:cubicBezTo>
                        <a:pt x="20214" y="1052"/>
                        <a:pt x="20189" y="1036"/>
                        <a:pt x="20163" y="1021"/>
                      </a:cubicBezTo>
                      <a:close/>
                      <a:moveTo>
                        <a:pt x="20164" y="1426"/>
                      </a:moveTo>
                      <a:cubicBezTo>
                        <a:pt x="20137" y="1482"/>
                        <a:pt x="20089" y="1524"/>
                        <a:pt x="20033" y="1538"/>
                      </a:cubicBezTo>
                      <a:lnTo>
                        <a:pt x="20033" y="1538"/>
                      </a:lnTo>
                      <a:cubicBezTo>
                        <a:pt x="20079" y="1515"/>
                        <a:pt x="20115" y="1459"/>
                        <a:pt x="20164" y="1426"/>
                      </a:cubicBezTo>
                      <a:close/>
                      <a:moveTo>
                        <a:pt x="17681" y="2332"/>
                      </a:moveTo>
                      <a:cubicBezTo>
                        <a:pt x="17681" y="2352"/>
                        <a:pt x="17681" y="2371"/>
                        <a:pt x="17681" y="2398"/>
                      </a:cubicBezTo>
                      <a:lnTo>
                        <a:pt x="17681" y="2398"/>
                      </a:lnTo>
                      <a:cubicBezTo>
                        <a:pt x="17672" y="2355"/>
                        <a:pt x="17641" y="2341"/>
                        <a:pt x="17600" y="2341"/>
                      </a:cubicBezTo>
                      <a:cubicBezTo>
                        <a:pt x="17518" y="2341"/>
                        <a:pt x="17394" y="2398"/>
                        <a:pt x="17316" y="2398"/>
                      </a:cubicBezTo>
                      <a:cubicBezTo>
                        <a:pt x="17448" y="2365"/>
                        <a:pt x="17548" y="2332"/>
                        <a:pt x="17681" y="2332"/>
                      </a:cubicBezTo>
                      <a:close/>
                      <a:moveTo>
                        <a:pt x="16451" y="2897"/>
                      </a:moveTo>
                      <a:cubicBezTo>
                        <a:pt x="16388" y="2928"/>
                        <a:pt x="16317" y="2960"/>
                        <a:pt x="16246" y="2988"/>
                      </a:cubicBezTo>
                      <a:lnTo>
                        <a:pt x="16246" y="2988"/>
                      </a:lnTo>
                      <a:cubicBezTo>
                        <a:pt x="16310" y="2954"/>
                        <a:pt x="16378" y="2924"/>
                        <a:pt x="16451" y="2897"/>
                      </a:cubicBezTo>
                      <a:close/>
                      <a:moveTo>
                        <a:pt x="14258" y="2864"/>
                      </a:moveTo>
                      <a:cubicBezTo>
                        <a:pt x="14059" y="2997"/>
                        <a:pt x="13826" y="3096"/>
                        <a:pt x="13593" y="3163"/>
                      </a:cubicBezTo>
                      <a:cubicBezTo>
                        <a:pt x="13826" y="3096"/>
                        <a:pt x="14025" y="2997"/>
                        <a:pt x="14225" y="2864"/>
                      </a:cubicBezTo>
                      <a:close/>
                      <a:moveTo>
                        <a:pt x="13228" y="3163"/>
                      </a:moveTo>
                      <a:cubicBezTo>
                        <a:pt x="13245" y="3163"/>
                        <a:pt x="13235" y="3181"/>
                        <a:pt x="13217" y="3198"/>
                      </a:cubicBezTo>
                      <a:lnTo>
                        <a:pt x="13217" y="3198"/>
                      </a:lnTo>
                      <a:cubicBezTo>
                        <a:pt x="13223" y="3187"/>
                        <a:pt x="13228" y="3175"/>
                        <a:pt x="13228" y="3163"/>
                      </a:cubicBezTo>
                      <a:close/>
                      <a:moveTo>
                        <a:pt x="15989" y="3169"/>
                      </a:moveTo>
                      <a:cubicBezTo>
                        <a:pt x="15952" y="3243"/>
                        <a:pt x="15895" y="3312"/>
                        <a:pt x="15820" y="3362"/>
                      </a:cubicBezTo>
                      <a:cubicBezTo>
                        <a:pt x="15873" y="3288"/>
                        <a:pt x="15929" y="3225"/>
                        <a:pt x="15989" y="3169"/>
                      </a:cubicBezTo>
                      <a:close/>
                      <a:moveTo>
                        <a:pt x="13361" y="3229"/>
                      </a:moveTo>
                      <a:cubicBezTo>
                        <a:pt x="13306" y="3392"/>
                        <a:pt x="13142" y="3532"/>
                        <a:pt x="13137" y="3668"/>
                      </a:cubicBezTo>
                      <a:lnTo>
                        <a:pt x="13137" y="3668"/>
                      </a:lnTo>
                      <a:cubicBezTo>
                        <a:pt x="13131" y="3509"/>
                        <a:pt x="13305" y="3369"/>
                        <a:pt x="13361" y="3229"/>
                      </a:cubicBezTo>
                      <a:close/>
                      <a:moveTo>
                        <a:pt x="12935" y="3618"/>
                      </a:moveTo>
                      <a:cubicBezTo>
                        <a:pt x="12942" y="3641"/>
                        <a:pt x="12959" y="3661"/>
                        <a:pt x="12995" y="3661"/>
                      </a:cubicBezTo>
                      <a:cubicBezTo>
                        <a:pt x="12954" y="3661"/>
                        <a:pt x="12926" y="3674"/>
                        <a:pt x="12902" y="3692"/>
                      </a:cubicBezTo>
                      <a:lnTo>
                        <a:pt x="12902" y="3692"/>
                      </a:lnTo>
                      <a:cubicBezTo>
                        <a:pt x="12919" y="3670"/>
                        <a:pt x="12930" y="3645"/>
                        <a:pt x="12935" y="3618"/>
                      </a:cubicBezTo>
                      <a:close/>
                      <a:moveTo>
                        <a:pt x="12729" y="4060"/>
                      </a:moveTo>
                      <a:lnTo>
                        <a:pt x="12729" y="4060"/>
                      </a:lnTo>
                      <a:cubicBezTo>
                        <a:pt x="12678" y="4265"/>
                        <a:pt x="12666" y="4491"/>
                        <a:pt x="12495" y="4491"/>
                      </a:cubicBezTo>
                      <a:cubicBezTo>
                        <a:pt x="12492" y="4491"/>
                        <a:pt x="12489" y="4490"/>
                        <a:pt x="12486" y="4490"/>
                      </a:cubicBezTo>
                      <a:lnTo>
                        <a:pt x="12486" y="4490"/>
                      </a:lnTo>
                      <a:cubicBezTo>
                        <a:pt x="12635" y="4483"/>
                        <a:pt x="12654" y="4262"/>
                        <a:pt x="12729" y="4060"/>
                      </a:cubicBezTo>
                      <a:close/>
                      <a:moveTo>
                        <a:pt x="12929" y="5921"/>
                      </a:moveTo>
                      <a:cubicBezTo>
                        <a:pt x="12895" y="5954"/>
                        <a:pt x="12895" y="5954"/>
                        <a:pt x="12862" y="5954"/>
                      </a:cubicBezTo>
                      <a:lnTo>
                        <a:pt x="12862" y="5943"/>
                      </a:lnTo>
                      <a:lnTo>
                        <a:pt x="12862" y="5943"/>
                      </a:lnTo>
                      <a:cubicBezTo>
                        <a:pt x="12878" y="5930"/>
                        <a:pt x="12899" y="5921"/>
                        <a:pt x="12929" y="5921"/>
                      </a:cubicBezTo>
                      <a:close/>
                      <a:moveTo>
                        <a:pt x="10255" y="5750"/>
                      </a:moveTo>
                      <a:lnTo>
                        <a:pt x="10255" y="5750"/>
                      </a:lnTo>
                      <a:cubicBezTo>
                        <a:pt x="10178" y="5834"/>
                        <a:pt x="10100" y="5913"/>
                        <a:pt x="10016" y="5977"/>
                      </a:cubicBezTo>
                      <a:lnTo>
                        <a:pt x="10016" y="5977"/>
                      </a:lnTo>
                      <a:cubicBezTo>
                        <a:pt x="10096" y="5900"/>
                        <a:pt x="10175" y="5825"/>
                        <a:pt x="10255" y="5750"/>
                      </a:cubicBezTo>
                      <a:close/>
                      <a:moveTo>
                        <a:pt x="10678" y="6169"/>
                      </a:moveTo>
                      <a:cubicBezTo>
                        <a:pt x="10628" y="6236"/>
                        <a:pt x="10552" y="6303"/>
                        <a:pt x="10536" y="6353"/>
                      </a:cubicBezTo>
                      <a:lnTo>
                        <a:pt x="10536" y="6320"/>
                      </a:lnTo>
                      <a:cubicBezTo>
                        <a:pt x="10564" y="6277"/>
                        <a:pt x="10629" y="6223"/>
                        <a:pt x="10678" y="6169"/>
                      </a:cubicBezTo>
                      <a:close/>
                      <a:moveTo>
                        <a:pt x="10835" y="5722"/>
                      </a:moveTo>
                      <a:lnTo>
                        <a:pt x="10502" y="5988"/>
                      </a:lnTo>
                      <a:cubicBezTo>
                        <a:pt x="10303" y="6154"/>
                        <a:pt x="10104" y="6320"/>
                        <a:pt x="9937" y="6486"/>
                      </a:cubicBezTo>
                      <a:cubicBezTo>
                        <a:pt x="10203" y="6220"/>
                        <a:pt x="10502" y="5954"/>
                        <a:pt x="10835" y="5722"/>
                      </a:cubicBezTo>
                      <a:close/>
                      <a:moveTo>
                        <a:pt x="12031" y="6486"/>
                      </a:moveTo>
                      <a:lnTo>
                        <a:pt x="12031" y="6486"/>
                      </a:lnTo>
                      <a:cubicBezTo>
                        <a:pt x="12116" y="6528"/>
                        <a:pt x="12186" y="6584"/>
                        <a:pt x="12176" y="6644"/>
                      </a:cubicBezTo>
                      <a:lnTo>
                        <a:pt x="12176" y="6644"/>
                      </a:lnTo>
                      <a:cubicBezTo>
                        <a:pt x="12171" y="6584"/>
                        <a:pt x="12094" y="6528"/>
                        <a:pt x="12031" y="6486"/>
                      </a:cubicBezTo>
                      <a:close/>
                      <a:moveTo>
                        <a:pt x="15545" y="2699"/>
                      </a:moveTo>
                      <a:cubicBezTo>
                        <a:pt x="15780" y="2699"/>
                        <a:pt x="15410" y="3372"/>
                        <a:pt x="14291" y="3994"/>
                      </a:cubicBezTo>
                      <a:lnTo>
                        <a:pt x="14291" y="4027"/>
                      </a:lnTo>
                      <a:cubicBezTo>
                        <a:pt x="14456" y="3953"/>
                        <a:pt x="14578" y="3921"/>
                        <a:pt x="14661" y="3921"/>
                      </a:cubicBezTo>
                      <a:cubicBezTo>
                        <a:pt x="14913" y="3921"/>
                        <a:pt x="14807" y="4209"/>
                        <a:pt x="14457" y="4459"/>
                      </a:cubicBezTo>
                      <a:cubicBezTo>
                        <a:pt x="13826" y="4891"/>
                        <a:pt x="13261" y="5589"/>
                        <a:pt x="12463" y="5722"/>
                      </a:cubicBezTo>
                      <a:cubicBezTo>
                        <a:pt x="12663" y="5556"/>
                        <a:pt x="12895" y="5456"/>
                        <a:pt x="12962" y="5124"/>
                      </a:cubicBezTo>
                      <a:lnTo>
                        <a:pt x="12962" y="5124"/>
                      </a:lnTo>
                      <a:cubicBezTo>
                        <a:pt x="11699" y="5821"/>
                        <a:pt x="10935" y="7317"/>
                        <a:pt x="9805" y="8048"/>
                      </a:cubicBezTo>
                      <a:cubicBezTo>
                        <a:pt x="9306" y="7483"/>
                        <a:pt x="10602" y="6918"/>
                        <a:pt x="10502" y="6785"/>
                      </a:cubicBezTo>
                      <a:cubicBezTo>
                        <a:pt x="10602" y="6785"/>
                        <a:pt x="10602" y="6785"/>
                        <a:pt x="10569" y="6719"/>
                      </a:cubicBezTo>
                      <a:cubicBezTo>
                        <a:pt x="11599" y="6054"/>
                        <a:pt x="13028" y="3694"/>
                        <a:pt x="14491" y="3595"/>
                      </a:cubicBezTo>
                      <a:cubicBezTo>
                        <a:pt x="15041" y="2944"/>
                        <a:pt x="15403" y="2699"/>
                        <a:pt x="15545" y="2699"/>
                      </a:cubicBezTo>
                      <a:close/>
                      <a:moveTo>
                        <a:pt x="9738" y="8480"/>
                      </a:moveTo>
                      <a:lnTo>
                        <a:pt x="9738" y="8480"/>
                      </a:lnTo>
                      <a:cubicBezTo>
                        <a:pt x="9705" y="8580"/>
                        <a:pt x="9638" y="8646"/>
                        <a:pt x="9572" y="8646"/>
                      </a:cubicBezTo>
                      <a:cubicBezTo>
                        <a:pt x="9638" y="8613"/>
                        <a:pt x="9705" y="8547"/>
                        <a:pt x="9738" y="8480"/>
                      </a:cubicBezTo>
                      <a:close/>
                      <a:moveTo>
                        <a:pt x="8475" y="8613"/>
                      </a:moveTo>
                      <a:lnTo>
                        <a:pt x="8475" y="8646"/>
                      </a:lnTo>
                      <a:cubicBezTo>
                        <a:pt x="8442" y="8679"/>
                        <a:pt x="8409" y="8712"/>
                        <a:pt x="8376" y="8778"/>
                      </a:cubicBezTo>
                      <a:lnTo>
                        <a:pt x="8376" y="8778"/>
                      </a:lnTo>
                      <a:cubicBezTo>
                        <a:pt x="8409" y="8712"/>
                        <a:pt x="8442" y="8679"/>
                        <a:pt x="8475" y="8613"/>
                      </a:cubicBezTo>
                      <a:close/>
                      <a:moveTo>
                        <a:pt x="7977" y="9012"/>
                      </a:moveTo>
                      <a:lnTo>
                        <a:pt x="7977" y="9012"/>
                      </a:lnTo>
                      <a:cubicBezTo>
                        <a:pt x="8010" y="9045"/>
                        <a:pt x="8043" y="9078"/>
                        <a:pt x="8076" y="9145"/>
                      </a:cubicBezTo>
                      <a:cubicBezTo>
                        <a:pt x="8043" y="9112"/>
                        <a:pt x="8010" y="9045"/>
                        <a:pt x="7977" y="9012"/>
                      </a:cubicBezTo>
                      <a:close/>
                      <a:moveTo>
                        <a:pt x="17050" y="9145"/>
                      </a:moveTo>
                      <a:lnTo>
                        <a:pt x="17050" y="9145"/>
                      </a:lnTo>
                      <a:cubicBezTo>
                        <a:pt x="17263" y="9385"/>
                        <a:pt x="17219" y="9497"/>
                        <a:pt x="17021" y="9497"/>
                      </a:cubicBezTo>
                      <a:cubicBezTo>
                        <a:pt x="16973" y="9497"/>
                        <a:pt x="16915" y="9490"/>
                        <a:pt x="16850" y="9477"/>
                      </a:cubicBezTo>
                      <a:lnTo>
                        <a:pt x="16850" y="9477"/>
                      </a:lnTo>
                      <a:cubicBezTo>
                        <a:pt x="16875" y="9482"/>
                        <a:pt x="16899" y="9485"/>
                        <a:pt x="16921" y="9485"/>
                      </a:cubicBezTo>
                      <a:cubicBezTo>
                        <a:pt x="17043" y="9485"/>
                        <a:pt x="17106" y="9399"/>
                        <a:pt x="17050" y="9145"/>
                      </a:cubicBezTo>
                      <a:close/>
                      <a:moveTo>
                        <a:pt x="31871" y="9472"/>
                      </a:moveTo>
                      <a:cubicBezTo>
                        <a:pt x="31894" y="9472"/>
                        <a:pt x="31916" y="9473"/>
                        <a:pt x="31939" y="9477"/>
                      </a:cubicBezTo>
                      <a:cubicBezTo>
                        <a:pt x="31872" y="9477"/>
                        <a:pt x="31773" y="9477"/>
                        <a:pt x="31673" y="9510"/>
                      </a:cubicBezTo>
                      <a:lnTo>
                        <a:pt x="31673" y="9544"/>
                      </a:lnTo>
                      <a:lnTo>
                        <a:pt x="31468" y="9544"/>
                      </a:lnTo>
                      <a:cubicBezTo>
                        <a:pt x="31610" y="9526"/>
                        <a:pt x="31741" y="9472"/>
                        <a:pt x="31871" y="9472"/>
                      </a:cubicBezTo>
                      <a:close/>
                      <a:moveTo>
                        <a:pt x="33368" y="9643"/>
                      </a:moveTo>
                      <a:cubicBezTo>
                        <a:pt x="33600" y="9743"/>
                        <a:pt x="33634" y="9943"/>
                        <a:pt x="33767" y="10109"/>
                      </a:cubicBezTo>
                      <a:cubicBezTo>
                        <a:pt x="33700" y="10109"/>
                        <a:pt x="33567" y="10242"/>
                        <a:pt x="33501" y="10242"/>
                      </a:cubicBezTo>
                      <a:cubicBezTo>
                        <a:pt x="33733" y="10109"/>
                        <a:pt x="33600" y="9743"/>
                        <a:pt x="33368" y="9643"/>
                      </a:cubicBezTo>
                      <a:close/>
                      <a:moveTo>
                        <a:pt x="8774" y="10242"/>
                      </a:moveTo>
                      <a:lnTo>
                        <a:pt x="8243" y="11106"/>
                      </a:lnTo>
                      <a:lnTo>
                        <a:pt x="8143" y="11172"/>
                      </a:lnTo>
                      <a:cubicBezTo>
                        <a:pt x="8409" y="10873"/>
                        <a:pt x="8575" y="10541"/>
                        <a:pt x="8774" y="10242"/>
                      </a:cubicBezTo>
                      <a:close/>
                      <a:moveTo>
                        <a:pt x="6710" y="12557"/>
                      </a:moveTo>
                      <a:cubicBezTo>
                        <a:pt x="6674" y="12580"/>
                        <a:pt x="6641" y="12607"/>
                        <a:pt x="6614" y="12635"/>
                      </a:cubicBezTo>
                      <a:lnTo>
                        <a:pt x="6581" y="12668"/>
                      </a:lnTo>
                      <a:cubicBezTo>
                        <a:pt x="6615" y="12616"/>
                        <a:pt x="6658" y="12583"/>
                        <a:pt x="6710" y="12557"/>
                      </a:cubicBezTo>
                      <a:close/>
                      <a:moveTo>
                        <a:pt x="5850" y="12767"/>
                      </a:moveTo>
                      <a:cubicBezTo>
                        <a:pt x="5850" y="12799"/>
                        <a:pt x="5850" y="12801"/>
                        <a:pt x="5850" y="12828"/>
                      </a:cubicBezTo>
                      <a:lnTo>
                        <a:pt x="5850" y="12828"/>
                      </a:lnTo>
                      <a:cubicBezTo>
                        <a:pt x="5844" y="12812"/>
                        <a:pt x="5843" y="12792"/>
                        <a:pt x="5850" y="12767"/>
                      </a:cubicBezTo>
                      <a:close/>
                      <a:moveTo>
                        <a:pt x="6016" y="12867"/>
                      </a:moveTo>
                      <a:cubicBezTo>
                        <a:pt x="6005" y="12878"/>
                        <a:pt x="5979" y="12886"/>
                        <a:pt x="5951" y="12886"/>
                      </a:cubicBezTo>
                      <a:cubicBezTo>
                        <a:pt x="5926" y="12886"/>
                        <a:pt x="5900" y="12880"/>
                        <a:pt x="5880" y="12867"/>
                      </a:cubicBezTo>
                      <a:close/>
                      <a:moveTo>
                        <a:pt x="37854" y="16124"/>
                      </a:moveTo>
                      <a:cubicBezTo>
                        <a:pt x="37795" y="16183"/>
                        <a:pt x="37842" y="16296"/>
                        <a:pt x="37923" y="16296"/>
                      </a:cubicBezTo>
                      <a:lnTo>
                        <a:pt x="37923" y="16296"/>
                      </a:lnTo>
                      <a:cubicBezTo>
                        <a:pt x="37923" y="16296"/>
                        <a:pt x="37923" y="16296"/>
                        <a:pt x="37923" y="16296"/>
                      </a:cubicBezTo>
                      <a:cubicBezTo>
                        <a:pt x="37841" y="16296"/>
                        <a:pt x="37792" y="16183"/>
                        <a:pt x="37821" y="16124"/>
                      </a:cubicBezTo>
                      <a:close/>
                      <a:moveTo>
                        <a:pt x="30011" y="20877"/>
                      </a:moveTo>
                      <a:cubicBezTo>
                        <a:pt x="30011" y="20933"/>
                        <a:pt x="29947" y="20989"/>
                        <a:pt x="29880" y="21004"/>
                      </a:cubicBezTo>
                      <a:lnTo>
                        <a:pt x="29880" y="21004"/>
                      </a:lnTo>
                      <a:cubicBezTo>
                        <a:pt x="29934" y="20986"/>
                        <a:pt x="29984" y="20931"/>
                        <a:pt x="30011" y="20877"/>
                      </a:cubicBezTo>
                      <a:close/>
                      <a:moveTo>
                        <a:pt x="32105" y="23203"/>
                      </a:moveTo>
                      <a:lnTo>
                        <a:pt x="32072" y="23236"/>
                      </a:lnTo>
                      <a:lnTo>
                        <a:pt x="32038" y="23236"/>
                      </a:lnTo>
                      <a:cubicBezTo>
                        <a:pt x="32038" y="23236"/>
                        <a:pt x="32072" y="23203"/>
                        <a:pt x="32105" y="23203"/>
                      </a:cubicBezTo>
                      <a:close/>
                      <a:moveTo>
                        <a:pt x="32251" y="23187"/>
                      </a:moveTo>
                      <a:cubicBezTo>
                        <a:pt x="32366" y="23215"/>
                        <a:pt x="32476" y="23275"/>
                        <a:pt x="32570" y="23369"/>
                      </a:cubicBezTo>
                      <a:cubicBezTo>
                        <a:pt x="32537" y="23336"/>
                        <a:pt x="32537" y="23303"/>
                        <a:pt x="32537" y="23270"/>
                      </a:cubicBezTo>
                      <a:lnTo>
                        <a:pt x="32537" y="23270"/>
                      </a:lnTo>
                      <a:cubicBezTo>
                        <a:pt x="32537" y="23402"/>
                        <a:pt x="32736" y="23369"/>
                        <a:pt x="32803" y="23402"/>
                      </a:cubicBezTo>
                      <a:cubicBezTo>
                        <a:pt x="32736" y="23402"/>
                        <a:pt x="32637" y="23369"/>
                        <a:pt x="32570" y="23369"/>
                      </a:cubicBezTo>
                      <a:cubicBezTo>
                        <a:pt x="32455" y="23323"/>
                        <a:pt x="32356" y="23230"/>
                        <a:pt x="32251" y="23187"/>
                      </a:cubicBezTo>
                      <a:close/>
                      <a:moveTo>
                        <a:pt x="45698" y="24898"/>
                      </a:moveTo>
                      <a:cubicBezTo>
                        <a:pt x="45565" y="25097"/>
                        <a:pt x="45465" y="25264"/>
                        <a:pt x="45399" y="25496"/>
                      </a:cubicBezTo>
                      <a:cubicBezTo>
                        <a:pt x="45438" y="25279"/>
                        <a:pt x="45560" y="25109"/>
                        <a:pt x="45666" y="24930"/>
                      </a:cubicBezTo>
                      <a:lnTo>
                        <a:pt x="45666" y="24930"/>
                      </a:lnTo>
                      <a:lnTo>
                        <a:pt x="45698" y="24898"/>
                      </a:lnTo>
                      <a:close/>
                      <a:moveTo>
                        <a:pt x="45232" y="25862"/>
                      </a:moveTo>
                      <a:cubicBezTo>
                        <a:pt x="45166" y="26028"/>
                        <a:pt x="45199" y="26227"/>
                        <a:pt x="45299" y="26394"/>
                      </a:cubicBezTo>
                      <a:cubicBezTo>
                        <a:pt x="45133" y="26261"/>
                        <a:pt x="45199" y="26061"/>
                        <a:pt x="45199" y="25862"/>
                      </a:cubicBezTo>
                      <a:close/>
                      <a:moveTo>
                        <a:pt x="41577" y="26925"/>
                      </a:moveTo>
                      <a:cubicBezTo>
                        <a:pt x="41530" y="26937"/>
                        <a:pt x="41520" y="26969"/>
                        <a:pt x="41519" y="27009"/>
                      </a:cubicBezTo>
                      <a:lnTo>
                        <a:pt x="41519" y="27009"/>
                      </a:lnTo>
                      <a:cubicBezTo>
                        <a:pt x="41501" y="26964"/>
                        <a:pt x="41494" y="26925"/>
                        <a:pt x="41577" y="26925"/>
                      </a:cubicBezTo>
                      <a:close/>
                      <a:moveTo>
                        <a:pt x="26621" y="26992"/>
                      </a:moveTo>
                      <a:cubicBezTo>
                        <a:pt x="26821" y="27025"/>
                        <a:pt x="27020" y="27058"/>
                        <a:pt x="27219" y="27158"/>
                      </a:cubicBezTo>
                      <a:cubicBezTo>
                        <a:pt x="27020" y="27091"/>
                        <a:pt x="26821" y="27025"/>
                        <a:pt x="26588" y="26992"/>
                      </a:cubicBezTo>
                      <a:close/>
                      <a:moveTo>
                        <a:pt x="41513" y="27122"/>
                      </a:moveTo>
                      <a:cubicBezTo>
                        <a:pt x="41504" y="27163"/>
                        <a:pt x="41479" y="27202"/>
                        <a:pt x="41411" y="27224"/>
                      </a:cubicBezTo>
                      <a:cubicBezTo>
                        <a:pt x="41435" y="27199"/>
                        <a:pt x="41479" y="27156"/>
                        <a:pt x="41513" y="27122"/>
                      </a:cubicBezTo>
                      <a:close/>
                      <a:moveTo>
                        <a:pt x="4011" y="28205"/>
                      </a:moveTo>
                      <a:cubicBezTo>
                        <a:pt x="4004" y="28220"/>
                        <a:pt x="3992" y="28232"/>
                        <a:pt x="3978" y="28241"/>
                      </a:cubicBezTo>
                      <a:lnTo>
                        <a:pt x="3978" y="28241"/>
                      </a:lnTo>
                      <a:cubicBezTo>
                        <a:pt x="3990" y="28230"/>
                        <a:pt x="4001" y="28218"/>
                        <a:pt x="4011" y="28205"/>
                      </a:cubicBezTo>
                      <a:close/>
                      <a:moveTo>
                        <a:pt x="42740" y="28255"/>
                      </a:moveTo>
                      <a:cubicBezTo>
                        <a:pt x="42673" y="28321"/>
                        <a:pt x="42740" y="28421"/>
                        <a:pt x="42806" y="28421"/>
                      </a:cubicBezTo>
                      <a:cubicBezTo>
                        <a:pt x="42740" y="28421"/>
                        <a:pt x="42707" y="28388"/>
                        <a:pt x="42707" y="28321"/>
                      </a:cubicBezTo>
                      <a:cubicBezTo>
                        <a:pt x="42707" y="28288"/>
                        <a:pt x="42707" y="28255"/>
                        <a:pt x="42740" y="28255"/>
                      </a:cubicBezTo>
                      <a:close/>
                      <a:moveTo>
                        <a:pt x="29380" y="29584"/>
                      </a:moveTo>
                      <a:cubicBezTo>
                        <a:pt x="29446" y="29584"/>
                        <a:pt x="29513" y="29617"/>
                        <a:pt x="29546" y="29684"/>
                      </a:cubicBezTo>
                      <a:lnTo>
                        <a:pt x="29546" y="29717"/>
                      </a:lnTo>
                      <a:cubicBezTo>
                        <a:pt x="29546" y="29717"/>
                        <a:pt x="29546" y="29750"/>
                        <a:pt x="29513" y="29750"/>
                      </a:cubicBezTo>
                      <a:cubicBezTo>
                        <a:pt x="29579" y="29651"/>
                        <a:pt x="29446" y="29617"/>
                        <a:pt x="29380" y="29584"/>
                      </a:cubicBezTo>
                      <a:close/>
                      <a:moveTo>
                        <a:pt x="27485" y="29684"/>
                      </a:moveTo>
                      <a:cubicBezTo>
                        <a:pt x="27419" y="29783"/>
                        <a:pt x="27319" y="29817"/>
                        <a:pt x="27219" y="29850"/>
                      </a:cubicBezTo>
                      <a:cubicBezTo>
                        <a:pt x="27319" y="29817"/>
                        <a:pt x="27419" y="29750"/>
                        <a:pt x="27452" y="29684"/>
                      </a:cubicBezTo>
                      <a:close/>
                      <a:moveTo>
                        <a:pt x="28349" y="31877"/>
                      </a:moveTo>
                      <a:cubicBezTo>
                        <a:pt x="28349" y="31977"/>
                        <a:pt x="28416" y="32110"/>
                        <a:pt x="28482" y="32210"/>
                      </a:cubicBezTo>
                      <a:cubicBezTo>
                        <a:pt x="28383" y="32077"/>
                        <a:pt x="28316" y="31977"/>
                        <a:pt x="28349" y="31877"/>
                      </a:cubicBezTo>
                      <a:close/>
                      <a:moveTo>
                        <a:pt x="9107" y="33207"/>
                      </a:moveTo>
                      <a:cubicBezTo>
                        <a:pt x="9107" y="33207"/>
                        <a:pt x="9107" y="33207"/>
                        <a:pt x="9073" y="33240"/>
                      </a:cubicBezTo>
                      <a:cubicBezTo>
                        <a:pt x="9040" y="33240"/>
                        <a:pt x="9073" y="33207"/>
                        <a:pt x="9107" y="33207"/>
                      </a:cubicBezTo>
                      <a:close/>
                      <a:moveTo>
                        <a:pt x="40846" y="33971"/>
                      </a:moveTo>
                      <a:cubicBezTo>
                        <a:pt x="40818" y="33999"/>
                        <a:pt x="40766" y="34051"/>
                        <a:pt x="40710" y="34086"/>
                      </a:cubicBezTo>
                      <a:lnTo>
                        <a:pt x="40710" y="34086"/>
                      </a:lnTo>
                      <a:cubicBezTo>
                        <a:pt x="40744" y="34039"/>
                        <a:pt x="40795" y="34005"/>
                        <a:pt x="40846" y="33971"/>
                      </a:cubicBezTo>
                      <a:close/>
                      <a:moveTo>
                        <a:pt x="40679" y="34153"/>
                      </a:moveTo>
                      <a:lnTo>
                        <a:pt x="40679" y="34270"/>
                      </a:lnTo>
                      <a:cubicBezTo>
                        <a:pt x="40670" y="34224"/>
                        <a:pt x="40671" y="34186"/>
                        <a:pt x="40679" y="34153"/>
                      </a:cubicBezTo>
                      <a:close/>
                      <a:moveTo>
                        <a:pt x="31210" y="34325"/>
                      </a:moveTo>
                      <a:cubicBezTo>
                        <a:pt x="31283" y="34325"/>
                        <a:pt x="31325" y="34473"/>
                        <a:pt x="31286" y="34473"/>
                      </a:cubicBezTo>
                      <a:cubicBezTo>
                        <a:pt x="31284" y="34473"/>
                        <a:pt x="31283" y="34473"/>
                        <a:pt x="31281" y="34472"/>
                      </a:cubicBezTo>
                      <a:lnTo>
                        <a:pt x="31281" y="34472"/>
                      </a:lnTo>
                      <a:cubicBezTo>
                        <a:pt x="31293" y="34423"/>
                        <a:pt x="31249" y="34330"/>
                        <a:pt x="31204" y="34325"/>
                      </a:cubicBezTo>
                      <a:lnTo>
                        <a:pt x="31204" y="34325"/>
                      </a:lnTo>
                      <a:cubicBezTo>
                        <a:pt x="31206" y="34325"/>
                        <a:pt x="31208" y="34325"/>
                        <a:pt x="31210" y="34325"/>
                      </a:cubicBezTo>
                      <a:close/>
                      <a:moveTo>
                        <a:pt x="20639" y="34270"/>
                      </a:moveTo>
                      <a:lnTo>
                        <a:pt x="20639" y="34270"/>
                      </a:lnTo>
                      <a:cubicBezTo>
                        <a:pt x="20805" y="34270"/>
                        <a:pt x="20672" y="34436"/>
                        <a:pt x="20672" y="34536"/>
                      </a:cubicBezTo>
                      <a:lnTo>
                        <a:pt x="20639" y="34536"/>
                      </a:lnTo>
                      <a:cubicBezTo>
                        <a:pt x="20639" y="34436"/>
                        <a:pt x="20805" y="34270"/>
                        <a:pt x="20639" y="34270"/>
                      </a:cubicBezTo>
                      <a:close/>
                      <a:moveTo>
                        <a:pt x="13666" y="36498"/>
                      </a:moveTo>
                      <a:cubicBezTo>
                        <a:pt x="13667" y="36564"/>
                        <a:pt x="13584" y="36568"/>
                        <a:pt x="13527" y="36597"/>
                      </a:cubicBezTo>
                      <a:cubicBezTo>
                        <a:pt x="13584" y="36539"/>
                        <a:pt x="13666" y="36556"/>
                        <a:pt x="13666" y="36498"/>
                      </a:cubicBezTo>
                      <a:close/>
                      <a:moveTo>
                        <a:pt x="13497" y="36749"/>
                      </a:moveTo>
                      <a:cubicBezTo>
                        <a:pt x="13515" y="36763"/>
                        <a:pt x="13527" y="36788"/>
                        <a:pt x="13527" y="36829"/>
                      </a:cubicBezTo>
                      <a:cubicBezTo>
                        <a:pt x="13527" y="36803"/>
                        <a:pt x="13505" y="36776"/>
                        <a:pt x="13497" y="36749"/>
                      </a:cubicBezTo>
                      <a:close/>
                      <a:moveTo>
                        <a:pt x="15089" y="36862"/>
                      </a:moveTo>
                      <a:cubicBezTo>
                        <a:pt x="15113" y="36899"/>
                        <a:pt x="15131" y="36941"/>
                        <a:pt x="15145" y="36984"/>
                      </a:cubicBezTo>
                      <a:lnTo>
                        <a:pt x="15145" y="36984"/>
                      </a:lnTo>
                      <a:cubicBezTo>
                        <a:pt x="15128" y="36944"/>
                        <a:pt x="15109" y="36903"/>
                        <a:pt x="15089" y="36862"/>
                      </a:cubicBezTo>
                      <a:close/>
                      <a:moveTo>
                        <a:pt x="15247" y="37353"/>
                      </a:moveTo>
                      <a:cubicBezTo>
                        <a:pt x="15260" y="37380"/>
                        <a:pt x="15276" y="37406"/>
                        <a:pt x="15296" y="37428"/>
                      </a:cubicBezTo>
                      <a:lnTo>
                        <a:pt x="15296" y="37428"/>
                      </a:lnTo>
                      <a:cubicBezTo>
                        <a:pt x="15293" y="37428"/>
                        <a:pt x="15291" y="37427"/>
                        <a:pt x="15288" y="37427"/>
                      </a:cubicBezTo>
                      <a:cubicBezTo>
                        <a:pt x="15288" y="37461"/>
                        <a:pt x="15255" y="37461"/>
                        <a:pt x="15255" y="37494"/>
                      </a:cubicBezTo>
                      <a:cubicBezTo>
                        <a:pt x="15255" y="37446"/>
                        <a:pt x="15252" y="37399"/>
                        <a:pt x="15247" y="37353"/>
                      </a:cubicBezTo>
                      <a:close/>
                      <a:moveTo>
                        <a:pt x="37024" y="37461"/>
                      </a:moveTo>
                      <a:lnTo>
                        <a:pt x="37024" y="37461"/>
                      </a:lnTo>
                      <a:cubicBezTo>
                        <a:pt x="36922" y="37537"/>
                        <a:pt x="36820" y="37613"/>
                        <a:pt x="36704" y="37659"/>
                      </a:cubicBezTo>
                      <a:lnTo>
                        <a:pt x="36704" y="37659"/>
                      </a:lnTo>
                      <a:cubicBezTo>
                        <a:pt x="36806" y="37589"/>
                        <a:pt x="36913" y="37522"/>
                        <a:pt x="37024" y="37461"/>
                      </a:cubicBezTo>
                      <a:close/>
                      <a:moveTo>
                        <a:pt x="36508" y="37806"/>
                      </a:moveTo>
                      <a:lnTo>
                        <a:pt x="36508" y="37806"/>
                      </a:lnTo>
                      <a:cubicBezTo>
                        <a:pt x="36390" y="37959"/>
                        <a:pt x="36308" y="38032"/>
                        <a:pt x="36226" y="38059"/>
                      </a:cubicBezTo>
                      <a:cubicBezTo>
                        <a:pt x="36315" y="37970"/>
                        <a:pt x="36409" y="37885"/>
                        <a:pt x="36508" y="37806"/>
                      </a:cubicBezTo>
                      <a:close/>
                      <a:moveTo>
                        <a:pt x="22207" y="38185"/>
                      </a:moveTo>
                      <a:cubicBezTo>
                        <a:pt x="22229" y="38185"/>
                        <a:pt x="22250" y="38188"/>
                        <a:pt x="22269" y="38192"/>
                      </a:cubicBezTo>
                      <a:lnTo>
                        <a:pt x="22135" y="38192"/>
                      </a:lnTo>
                      <a:cubicBezTo>
                        <a:pt x="22161" y="38187"/>
                        <a:pt x="22185" y="38185"/>
                        <a:pt x="22207" y="38185"/>
                      </a:cubicBezTo>
                      <a:close/>
                      <a:moveTo>
                        <a:pt x="18809" y="38329"/>
                      </a:moveTo>
                      <a:cubicBezTo>
                        <a:pt x="18812" y="38329"/>
                        <a:pt x="18814" y="38329"/>
                        <a:pt x="18817" y="38329"/>
                      </a:cubicBezTo>
                      <a:lnTo>
                        <a:pt x="18817" y="38329"/>
                      </a:lnTo>
                      <a:lnTo>
                        <a:pt x="18612" y="38391"/>
                      </a:lnTo>
                      <a:cubicBezTo>
                        <a:pt x="18699" y="38348"/>
                        <a:pt x="18760" y="38329"/>
                        <a:pt x="18809" y="38329"/>
                      </a:cubicBezTo>
                      <a:close/>
                      <a:moveTo>
                        <a:pt x="22430" y="38301"/>
                      </a:moveTo>
                      <a:cubicBezTo>
                        <a:pt x="22453" y="38328"/>
                        <a:pt x="22476" y="38358"/>
                        <a:pt x="22500" y="38391"/>
                      </a:cubicBezTo>
                      <a:cubicBezTo>
                        <a:pt x="22470" y="38361"/>
                        <a:pt x="22447" y="38331"/>
                        <a:pt x="22430" y="38301"/>
                      </a:cubicBezTo>
                      <a:close/>
                      <a:moveTo>
                        <a:pt x="18969" y="38429"/>
                      </a:moveTo>
                      <a:cubicBezTo>
                        <a:pt x="19012" y="38483"/>
                        <a:pt x="19061" y="38553"/>
                        <a:pt x="19143" y="38624"/>
                      </a:cubicBezTo>
                      <a:cubicBezTo>
                        <a:pt x="19057" y="38581"/>
                        <a:pt x="18999" y="38510"/>
                        <a:pt x="18969" y="38429"/>
                      </a:cubicBezTo>
                      <a:close/>
                      <a:moveTo>
                        <a:pt x="23535" y="39076"/>
                      </a:moveTo>
                      <a:lnTo>
                        <a:pt x="23497" y="39089"/>
                      </a:lnTo>
                      <a:cubicBezTo>
                        <a:pt x="23511" y="39082"/>
                        <a:pt x="23524" y="39078"/>
                        <a:pt x="23535" y="39076"/>
                      </a:cubicBezTo>
                      <a:close/>
                      <a:moveTo>
                        <a:pt x="28648" y="39056"/>
                      </a:moveTo>
                      <a:cubicBezTo>
                        <a:pt x="28678" y="39056"/>
                        <a:pt x="28708" y="39083"/>
                        <a:pt x="28738" y="39137"/>
                      </a:cubicBezTo>
                      <a:lnTo>
                        <a:pt x="28738" y="39137"/>
                      </a:lnTo>
                      <a:cubicBezTo>
                        <a:pt x="28697" y="39116"/>
                        <a:pt x="28664" y="39088"/>
                        <a:pt x="28648" y="39056"/>
                      </a:cubicBezTo>
                      <a:close/>
                      <a:moveTo>
                        <a:pt x="29045" y="39125"/>
                      </a:moveTo>
                      <a:lnTo>
                        <a:pt x="29045" y="39125"/>
                      </a:lnTo>
                      <a:cubicBezTo>
                        <a:pt x="29012" y="39161"/>
                        <a:pt x="28960" y="39177"/>
                        <a:pt x="28903" y="39177"/>
                      </a:cubicBezTo>
                      <a:cubicBezTo>
                        <a:pt x="28859" y="39177"/>
                        <a:pt x="28812" y="39167"/>
                        <a:pt x="28771" y="39151"/>
                      </a:cubicBezTo>
                      <a:lnTo>
                        <a:pt x="28771" y="39151"/>
                      </a:lnTo>
                      <a:cubicBezTo>
                        <a:pt x="28787" y="39149"/>
                        <a:pt x="28805" y="39148"/>
                        <a:pt x="28822" y="39148"/>
                      </a:cubicBezTo>
                      <a:cubicBezTo>
                        <a:pt x="28862" y="39148"/>
                        <a:pt x="28903" y="39152"/>
                        <a:pt x="28940" y="39152"/>
                      </a:cubicBezTo>
                      <a:cubicBezTo>
                        <a:pt x="28982" y="39152"/>
                        <a:pt x="29020" y="39147"/>
                        <a:pt x="29045" y="39125"/>
                      </a:cubicBezTo>
                      <a:close/>
                      <a:moveTo>
                        <a:pt x="25998" y="39161"/>
                      </a:moveTo>
                      <a:lnTo>
                        <a:pt x="25998" y="39161"/>
                      </a:lnTo>
                      <a:cubicBezTo>
                        <a:pt x="25896" y="39176"/>
                        <a:pt x="25793" y="39189"/>
                        <a:pt x="25691" y="39189"/>
                      </a:cubicBezTo>
                      <a:cubicBezTo>
                        <a:pt x="25800" y="39180"/>
                        <a:pt x="25902" y="39168"/>
                        <a:pt x="25998" y="39161"/>
                      </a:cubicBezTo>
                      <a:close/>
                      <a:moveTo>
                        <a:pt x="23629" y="39140"/>
                      </a:moveTo>
                      <a:lnTo>
                        <a:pt x="23629" y="39140"/>
                      </a:lnTo>
                      <a:cubicBezTo>
                        <a:pt x="23645" y="39165"/>
                        <a:pt x="23660" y="39194"/>
                        <a:pt x="23678" y="39216"/>
                      </a:cubicBezTo>
                      <a:lnTo>
                        <a:pt x="23678" y="39216"/>
                      </a:lnTo>
                      <a:cubicBezTo>
                        <a:pt x="23659" y="39196"/>
                        <a:pt x="23643" y="39170"/>
                        <a:pt x="23629" y="39140"/>
                      </a:cubicBezTo>
                      <a:close/>
                      <a:moveTo>
                        <a:pt x="29081" y="39255"/>
                      </a:moveTo>
                      <a:cubicBezTo>
                        <a:pt x="28975" y="39255"/>
                        <a:pt x="28875" y="39255"/>
                        <a:pt x="28777" y="39258"/>
                      </a:cubicBezTo>
                      <a:lnTo>
                        <a:pt x="28777" y="39258"/>
                      </a:lnTo>
                      <a:lnTo>
                        <a:pt x="28815" y="39255"/>
                      </a:lnTo>
                      <a:close/>
                      <a:moveTo>
                        <a:pt x="26407" y="39196"/>
                      </a:moveTo>
                      <a:cubicBezTo>
                        <a:pt x="26493" y="39226"/>
                        <a:pt x="26575" y="39276"/>
                        <a:pt x="26654" y="39355"/>
                      </a:cubicBezTo>
                      <a:cubicBezTo>
                        <a:pt x="26541" y="39327"/>
                        <a:pt x="26451" y="39274"/>
                        <a:pt x="26407" y="39196"/>
                      </a:cubicBezTo>
                      <a:close/>
                      <a:moveTo>
                        <a:pt x="24527" y="39521"/>
                      </a:moveTo>
                      <a:cubicBezTo>
                        <a:pt x="24494" y="39721"/>
                        <a:pt x="24428" y="39721"/>
                        <a:pt x="24328" y="39721"/>
                      </a:cubicBezTo>
                      <a:cubicBezTo>
                        <a:pt x="24428" y="39721"/>
                        <a:pt x="24494" y="39687"/>
                        <a:pt x="24527" y="39521"/>
                      </a:cubicBezTo>
                      <a:close/>
                      <a:moveTo>
                        <a:pt x="21669" y="39852"/>
                      </a:moveTo>
                      <a:cubicBezTo>
                        <a:pt x="21685" y="39930"/>
                        <a:pt x="21727" y="39999"/>
                        <a:pt x="21783" y="40043"/>
                      </a:cubicBezTo>
                      <a:lnTo>
                        <a:pt x="21783" y="40043"/>
                      </a:lnTo>
                      <a:lnTo>
                        <a:pt x="21669" y="39986"/>
                      </a:lnTo>
                      <a:lnTo>
                        <a:pt x="21669" y="39852"/>
                      </a:lnTo>
                      <a:close/>
                      <a:moveTo>
                        <a:pt x="19298" y="1"/>
                      </a:moveTo>
                      <a:cubicBezTo>
                        <a:pt x="17308" y="1"/>
                        <a:pt x="14841" y="927"/>
                        <a:pt x="13228" y="1966"/>
                      </a:cubicBezTo>
                      <a:cubicBezTo>
                        <a:pt x="14158" y="1734"/>
                        <a:pt x="14923" y="1202"/>
                        <a:pt x="15787" y="1036"/>
                      </a:cubicBezTo>
                      <a:lnTo>
                        <a:pt x="15787" y="1036"/>
                      </a:lnTo>
                      <a:cubicBezTo>
                        <a:pt x="16451" y="1567"/>
                        <a:pt x="12762" y="2697"/>
                        <a:pt x="12596" y="3229"/>
                      </a:cubicBezTo>
                      <a:cubicBezTo>
                        <a:pt x="11566" y="4392"/>
                        <a:pt x="5850" y="8513"/>
                        <a:pt x="7977" y="8879"/>
                      </a:cubicBezTo>
                      <a:cubicBezTo>
                        <a:pt x="6946" y="10175"/>
                        <a:pt x="6082" y="11604"/>
                        <a:pt x="5451" y="13133"/>
                      </a:cubicBezTo>
                      <a:cubicBezTo>
                        <a:pt x="5204" y="13573"/>
                        <a:pt x="4411" y="13899"/>
                        <a:pt x="4388" y="14468"/>
                      </a:cubicBezTo>
                      <a:lnTo>
                        <a:pt x="4388" y="14468"/>
                      </a:lnTo>
                      <a:cubicBezTo>
                        <a:pt x="4381" y="14424"/>
                        <a:pt x="4379" y="14377"/>
                        <a:pt x="4387" y="14329"/>
                      </a:cubicBezTo>
                      <a:lnTo>
                        <a:pt x="4387" y="14329"/>
                      </a:lnTo>
                      <a:cubicBezTo>
                        <a:pt x="4316" y="14401"/>
                        <a:pt x="4261" y="14611"/>
                        <a:pt x="4199" y="14611"/>
                      </a:cubicBezTo>
                      <a:cubicBezTo>
                        <a:pt x="4175" y="14611"/>
                        <a:pt x="4149" y="14579"/>
                        <a:pt x="4121" y="14496"/>
                      </a:cubicBezTo>
                      <a:cubicBezTo>
                        <a:pt x="3951" y="14347"/>
                        <a:pt x="3828" y="14287"/>
                        <a:pt x="3734" y="14287"/>
                      </a:cubicBezTo>
                      <a:cubicBezTo>
                        <a:pt x="3390" y="14287"/>
                        <a:pt x="3450" y="15096"/>
                        <a:pt x="3058" y="15227"/>
                      </a:cubicBezTo>
                      <a:cubicBezTo>
                        <a:pt x="3031" y="15238"/>
                        <a:pt x="3000" y="15241"/>
                        <a:pt x="2967" y="15241"/>
                      </a:cubicBezTo>
                      <a:cubicBezTo>
                        <a:pt x="2893" y="15241"/>
                        <a:pt x="2808" y="15222"/>
                        <a:pt x="2730" y="15222"/>
                      </a:cubicBezTo>
                      <a:cubicBezTo>
                        <a:pt x="2630" y="15222"/>
                        <a:pt x="2540" y="15253"/>
                        <a:pt x="2493" y="15393"/>
                      </a:cubicBezTo>
                      <a:cubicBezTo>
                        <a:pt x="1795" y="15725"/>
                        <a:pt x="1197" y="17088"/>
                        <a:pt x="1130" y="17753"/>
                      </a:cubicBezTo>
                      <a:cubicBezTo>
                        <a:pt x="1496" y="18384"/>
                        <a:pt x="133" y="19082"/>
                        <a:pt x="831" y="19248"/>
                      </a:cubicBezTo>
                      <a:cubicBezTo>
                        <a:pt x="931" y="19713"/>
                        <a:pt x="864" y="20179"/>
                        <a:pt x="732" y="20611"/>
                      </a:cubicBezTo>
                      <a:cubicBezTo>
                        <a:pt x="1263" y="21143"/>
                        <a:pt x="0" y="20810"/>
                        <a:pt x="1197" y="21973"/>
                      </a:cubicBezTo>
                      <a:cubicBezTo>
                        <a:pt x="1729" y="23934"/>
                        <a:pt x="2194" y="26294"/>
                        <a:pt x="3523" y="28255"/>
                      </a:cubicBezTo>
                      <a:lnTo>
                        <a:pt x="3357" y="28055"/>
                      </a:lnTo>
                      <a:lnTo>
                        <a:pt x="3357" y="28055"/>
                      </a:lnTo>
                      <a:cubicBezTo>
                        <a:pt x="3324" y="28554"/>
                        <a:pt x="3789" y="28753"/>
                        <a:pt x="4055" y="29052"/>
                      </a:cubicBezTo>
                      <a:cubicBezTo>
                        <a:pt x="3922" y="29218"/>
                        <a:pt x="4088" y="29318"/>
                        <a:pt x="4188" y="29318"/>
                      </a:cubicBezTo>
                      <a:cubicBezTo>
                        <a:pt x="4208" y="29325"/>
                        <a:pt x="4223" y="29328"/>
                        <a:pt x="4236" y="29328"/>
                      </a:cubicBezTo>
                      <a:cubicBezTo>
                        <a:pt x="4345" y="29328"/>
                        <a:pt x="4171" y="29086"/>
                        <a:pt x="4321" y="29086"/>
                      </a:cubicBezTo>
                      <a:cubicBezTo>
                        <a:pt x="4753" y="30016"/>
                        <a:pt x="5351" y="30814"/>
                        <a:pt x="6149" y="31445"/>
                      </a:cubicBezTo>
                      <a:cubicBezTo>
                        <a:pt x="6248" y="32110"/>
                        <a:pt x="6847" y="32376"/>
                        <a:pt x="7312" y="32841"/>
                      </a:cubicBezTo>
                      <a:cubicBezTo>
                        <a:pt x="7975" y="33331"/>
                        <a:pt x="8414" y="34598"/>
                        <a:pt x="9278" y="34598"/>
                      </a:cubicBezTo>
                      <a:cubicBezTo>
                        <a:pt x="9410" y="34598"/>
                        <a:pt x="9551" y="34569"/>
                        <a:pt x="9705" y="34503"/>
                      </a:cubicBezTo>
                      <a:cubicBezTo>
                        <a:pt x="9838" y="35001"/>
                        <a:pt x="10403" y="34503"/>
                        <a:pt x="9871" y="35101"/>
                      </a:cubicBezTo>
                      <a:cubicBezTo>
                        <a:pt x="9992" y="35017"/>
                        <a:pt x="10107" y="34988"/>
                        <a:pt x="10220" y="34988"/>
                      </a:cubicBezTo>
                      <a:cubicBezTo>
                        <a:pt x="10480" y="34988"/>
                        <a:pt x="10728" y="35142"/>
                        <a:pt x="10999" y="35142"/>
                      </a:cubicBezTo>
                      <a:cubicBezTo>
                        <a:pt x="11033" y="35142"/>
                        <a:pt x="11066" y="35139"/>
                        <a:pt x="11101" y="35134"/>
                      </a:cubicBezTo>
                      <a:lnTo>
                        <a:pt x="11101" y="35134"/>
                      </a:lnTo>
                      <a:cubicBezTo>
                        <a:pt x="9937" y="35433"/>
                        <a:pt x="12762" y="35965"/>
                        <a:pt x="12762" y="36497"/>
                      </a:cubicBezTo>
                      <a:cubicBezTo>
                        <a:pt x="12829" y="36829"/>
                        <a:pt x="13460" y="36696"/>
                        <a:pt x="13327" y="37029"/>
                      </a:cubicBezTo>
                      <a:cubicBezTo>
                        <a:pt x="13294" y="37128"/>
                        <a:pt x="13494" y="37261"/>
                        <a:pt x="13560" y="37261"/>
                      </a:cubicBezTo>
                      <a:cubicBezTo>
                        <a:pt x="13584" y="37267"/>
                        <a:pt x="13604" y="37270"/>
                        <a:pt x="13620" y="37270"/>
                      </a:cubicBezTo>
                      <a:cubicBezTo>
                        <a:pt x="13761" y="37270"/>
                        <a:pt x="13598" y="37053"/>
                        <a:pt x="13783" y="37053"/>
                      </a:cubicBezTo>
                      <a:cubicBezTo>
                        <a:pt x="13803" y="37053"/>
                        <a:pt x="13829" y="37056"/>
                        <a:pt x="13859" y="37062"/>
                      </a:cubicBezTo>
                      <a:cubicBezTo>
                        <a:pt x="13859" y="37229"/>
                        <a:pt x="13906" y="37303"/>
                        <a:pt x="14019" y="37303"/>
                      </a:cubicBezTo>
                      <a:cubicBezTo>
                        <a:pt x="14040" y="37303"/>
                        <a:pt x="14065" y="37300"/>
                        <a:pt x="14092" y="37294"/>
                      </a:cubicBezTo>
                      <a:cubicBezTo>
                        <a:pt x="14130" y="37485"/>
                        <a:pt x="14179" y="37556"/>
                        <a:pt x="14252" y="37556"/>
                      </a:cubicBezTo>
                      <a:cubicBezTo>
                        <a:pt x="14306" y="37556"/>
                        <a:pt x="14373" y="37517"/>
                        <a:pt x="14457" y="37461"/>
                      </a:cubicBezTo>
                      <a:cubicBezTo>
                        <a:pt x="14657" y="38358"/>
                        <a:pt x="15554" y="37992"/>
                        <a:pt x="16053" y="38591"/>
                      </a:cubicBezTo>
                      <a:cubicBezTo>
                        <a:pt x="17016" y="39654"/>
                        <a:pt x="18878" y="39654"/>
                        <a:pt x="20340" y="40219"/>
                      </a:cubicBezTo>
                      <a:cubicBezTo>
                        <a:pt x="20732" y="40271"/>
                        <a:pt x="21001" y="40468"/>
                        <a:pt x="21325" y="40468"/>
                      </a:cubicBezTo>
                      <a:cubicBezTo>
                        <a:pt x="21413" y="40468"/>
                        <a:pt x="21504" y="40454"/>
                        <a:pt x="21603" y="40418"/>
                      </a:cubicBezTo>
                      <a:cubicBezTo>
                        <a:pt x="22064" y="40580"/>
                        <a:pt x="22557" y="40645"/>
                        <a:pt x="23064" y="40645"/>
                      </a:cubicBezTo>
                      <a:cubicBezTo>
                        <a:pt x="24019" y="40645"/>
                        <a:pt x="25023" y="40413"/>
                        <a:pt x="25956" y="40153"/>
                      </a:cubicBezTo>
                      <a:lnTo>
                        <a:pt x="25956" y="40153"/>
                      </a:lnTo>
                      <a:cubicBezTo>
                        <a:pt x="26355" y="40252"/>
                        <a:pt x="25890" y="40319"/>
                        <a:pt x="25923" y="40485"/>
                      </a:cubicBezTo>
                      <a:cubicBezTo>
                        <a:pt x="25999" y="40517"/>
                        <a:pt x="26141" y="40539"/>
                        <a:pt x="26289" y="40539"/>
                      </a:cubicBezTo>
                      <a:cubicBezTo>
                        <a:pt x="26598" y="40539"/>
                        <a:pt x="26934" y="40444"/>
                        <a:pt x="26754" y="40153"/>
                      </a:cubicBezTo>
                      <a:lnTo>
                        <a:pt x="26754" y="40153"/>
                      </a:lnTo>
                      <a:cubicBezTo>
                        <a:pt x="26912" y="40378"/>
                        <a:pt x="27178" y="40512"/>
                        <a:pt x="27446" y="40512"/>
                      </a:cubicBezTo>
                      <a:cubicBezTo>
                        <a:pt x="27573" y="40512"/>
                        <a:pt x="27700" y="40482"/>
                        <a:pt x="27818" y="40418"/>
                      </a:cubicBezTo>
                      <a:cubicBezTo>
                        <a:pt x="26355" y="39787"/>
                        <a:pt x="29313" y="39721"/>
                        <a:pt x="30044" y="39521"/>
                      </a:cubicBezTo>
                      <a:cubicBezTo>
                        <a:pt x="30217" y="39636"/>
                        <a:pt x="30374" y="39683"/>
                        <a:pt x="30520" y="39683"/>
                      </a:cubicBezTo>
                      <a:cubicBezTo>
                        <a:pt x="30826" y="39683"/>
                        <a:pt x="31085" y="39479"/>
                        <a:pt x="31339" y="39271"/>
                      </a:cubicBezTo>
                      <a:lnTo>
                        <a:pt x="31339" y="39271"/>
                      </a:lnTo>
                      <a:cubicBezTo>
                        <a:pt x="31277" y="39339"/>
                        <a:pt x="31222" y="39412"/>
                        <a:pt x="31174" y="39488"/>
                      </a:cubicBezTo>
                      <a:cubicBezTo>
                        <a:pt x="34465" y="38159"/>
                        <a:pt x="38619" y="38657"/>
                        <a:pt x="40812" y="35467"/>
                      </a:cubicBezTo>
                      <a:cubicBezTo>
                        <a:pt x="41211" y="35267"/>
                        <a:pt x="41809" y="35201"/>
                        <a:pt x="41710" y="34569"/>
                      </a:cubicBezTo>
                      <a:cubicBezTo>
                        <a:pt x="42108" y="34370"/>
                        <a:pt x="42241" y="33572"/>
                        <a:pt x="42474" y="33140"/>
                      </a:cubicBezTo>
                      <a:cubicBezTo>
                        <a:pt x="42474" y="33173"/>
                        <a:pt x="42474" y="33173"/>
                        <a:pt x="42474" y="33207"/>
                      </a:cubicBezTo>
                      <a:cubicBezTo>
                        <a:pt x="43105" y="32110"/>
                        <a:pt x="43637" y="30947"/>
                        <a:pt x="44136" y="29783"/>
                      </a:cubicBezTo>
                      <a:cubicBezTo>
                        <a:pt x="46329" y="25962"/>
                        <a:pt x="46562" y="21442"/>
                        <a:pt x="46362" y="17121"/>
                      </a:cubicBezTo>
                      <a:cubicBezTo>
                        <a:pt x="46396" y="10740"/>
                        <a:pt x="40812" y="6353"/>
                        <a:pt x="36027" y="3096"/>
                      </a:cubicBezTo>
                      <a:lnTo>
                        <a:pt x="36159" y="3096"/>
                      </a:lnTo>
                      <a:cubicBezTo>
                        <a:pt x="31806" y="404"/>
                        <a:pt x="25092" y="205"/>
                        <a:pt x="20506" y="138"/>
                      </a:cubicBezTo>
                      <a:cubicBezTo>
                        <a:pt x="20135" y="44"/>
                        <a:pt x="19728" y="1"/>
                        <a:pt x="19298"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9"/>
                <p:cNvSpPr/>
                <p:nvPr/>
              </p:nvSpPr>
              <p:spPr>
                <a:xfrm>
                  <a:off x="4503750" y="5042225"/>
                  <a:ext cx="5850" cy="4200"/>
                </a:xfrm>
                <a:custGeom>
                  <a:avLst/>
                  <a:gdLst/>
                  <a:ahLst/>
                  <a:cxnLst/>
                  <a:rect l="l" t="t" r="r" b="b"/>
                  <a:pathLst>
                    <a:path w="234" h="168" extrusionOk="0">
                      <a:moveTo>
                        <a:pt x="134" y="1"/>
                      </a:moveTo>
                      <a:cubicBezTo>
                        <a:pt x="1" y="1"/>
                        <a:pt x="34" y="134"/>
                        <a:pt x="134" y="167"/>
                      </a:cubicBezTo>
                      <a:cubicBezTo>
                        <a:pt x="233" y="101"/>
                        <a:pt x="233" y="34"/>
                        <a:pt x="134"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9"/>
                <p:cNvSpPr/>
                <p:nvPr/>
              </p:nvSpPr>
              <p:spPr>
                <a:xfrm>
                  <a:off x="4443825" y="4392550"/>
                  <a:ext cx="23275" cy="23850"/>
                </a:xfrm>
                <a:custGeom>
                  <a:avLst/>
                  <a:gdLst/>
                  <a:ahLst/>
                  <a:cxnLst/>
                  <a:rect l="l" t="t" r="r" b="b"/>
                  <a:pathLst>
                    <a:path w="931" h="954" extrusionOk="0">
                      <a:moveTo>
                        <a:pt x="738" y="0"/>
                      </a:moveTo>
                      <a:cubicBezTo>
                        <a:pt x="708" y="0"/>
                        <a:pt x="665" y="10"/>
                        <a:pt x="603" y="32"/>
                      </a:cubicBezTo>
                      <a:cubicBezTo>
                        <a:pt x="302" y="379"/>
                        <a:pt x="1" y="953"/>
                        <a:pt x="139" y="953"/>
                      </a:cubicBezTo>
                      <a:cubicBezTo>
                        <a:pt x="199" y="953"/>
                        <a:pt x="342" y="845"/>
                        <a:pt x="603" y="564"/>
                      </a:cubicBezTo>
                      <a:cubicBezTo>
                        <a:pt x="517" y="419"/>
                        <a:pt x="930" y="0"/>
                        <a:pt x="738"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9"/>
                <p:cNvSpPr/>
                <p:nvPr/>
              </p:nvSpPr>
              <p:spPr>
                <a:xfrm>
                  <a:off x="4443100" y="4420750"/>
                  <a:ext cx="7500" cy="8325"/>
                </a:xfrm>
                <a:custGeom>
                  <a:avLst/>
                  <a:gdLst/>
                  <a:ahLst/>
                  <a:cxnLst/>
                  <a:rect l="l" t="t" r="r" b="b"/>
                  <a:pathLst>
                    <a:path w="300" h="333" extrusionOk="0">
                      <a:moveTo>
                        <a:pt x="267" y="1"/>
                      </a:moveTo>
                      <a:lnTo>
                        <a:pt x="267" y="1"/>
                      </a:lnTo>
                      <a:cubicBezTo>
                        <a:pt x="100" y="34"/>
                        <a:pt x="34" y="100"/>
                        <a:pt x="1" y="333"/>
                      </a:cubicBezTo>
                      <a:cubicBezTo>
                        <a:pt x="167" y="233"/>
                        <a:pt x="300" y="200"/>
                        <a:pt x="267"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9"/>
                <p:cNvSpPr/>
                <p:nvPr/>
              </p:nvSpPr>
              <p:spPr>
                <a:xfrm>
                  <a:off x="4422325" y="4458150"/>
                  <a:ext cx="6725" cy="4700"/>
                </a:xfrm>
                <a:custGeom>
                  <a:avLst/>
                  <a:gdLst/>
                  <a:ahLst/>
                  <a:cxnLst/>
                  <a:rect l="l" t="t" r="r" b="b"/>
                  <a:pathLst>
                    <a:path w="269" h="188" extrusionOk="0">
                      <a:moveTo>
                        <a:pt x="101" y="0"/>
                      </a:moveTo>
                      <a:lnTo>
                        <a:pt x="101" y="0"/>
                      </a:lnTo>
                      <a:cubicBezTo>
                        <a:pt x="67" y="33"/>
                        <a:pt x="1" y="67"/>
                        <a:pt x="1" y="100"/>
                      </a:cubicBezTo>
                      <a:cubicBezTo>
                        <a:pt x="1" y="164"/>
                        <a:pt x="26" y="188"/>
                        <a:pt x="58" y="188"/>
                      </a:cubicBezTo>
                      <a:cubicBezTo>
                        <a:pt x="141" y="188"/>
                        <a:pt x="269" y="24"/>
                        <a:pt x="101"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9"/>
                <p:cNvSpPr/>
                <p:nvPr/>
              </p:nvSpPr>
              <p:spPr>
                <a:xfrm>
                  <a:off x="4400725" y="4479950"/>
                  <a:ext cx="5350" cy="3625"/>
                </a:xfrm>
                <a:custGeom>
                  <a:avLst/>
                  <a:gdLst/>
                  <a:ahLst/>
                  <a:cxnLst/>
                  <a:rect l="l" t="t" r="r" b="b"/>
                  <a:pathLst>
                    <a:path w="214" h="145" extrusionOk="0">
                      <a:moveTo>
                        <a:pt x="172" y="1"/>
                      </a:moveTo>
                      <a:cubicBezTo>
                        <a:pt x="131" y="1"/>
                        <a:pt x="60" y="52"/>
                        <a:pt x="1" y="92"/>
                      </a:cubicBezTo>
                      <a:cubicBezTo>
                        <a:pt x="27" y="131"/>
                        <a:pt x="53" y="145"/>
                        <a:pt x="79" y="145"/>
                      </a:cubicBezTo>
                      <a:cubicBezTo>
                        <a:pt x="119" y="145"/>
                        <a:pt x="160" y="112"/>
                        <a:pt x="200" y="92"/>
                      </a:cubicBezTo>
                      <a:cubicBezTo>
                        <a:pt x="214" y="25"/>
                        <a:pt x="200" y="1"/>
                        <a:pt x="172"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9"/>
                <p:cNvSpPr/>
                <p:nvPr/>
              </p:nvSpPr>
              <p:spPr>
                <a:xfrm>
                  <a:off x="4619250" y="4286150"/>
                  <a:ext cx="9150" cy="10000"/>
                </a:xfrm>
                <a:custGeom>
                  <a:avLst/>
                  <a:gdLst/>
                  <a:ahLst/>
                  <a:cxnLst/>
                  <a:rect l="l" t="t" r="r" b="b"/>
                  <a:pathLst>
                    <a:path w="366" h="400" extrusionOk="0">
                      <a:moveTo>
                        <a:pt x="366" y="1"/>
                      </a:moveTo>
                      <a:lnTo>
                        <a:pt x="366" y="1"/>
                      </a:lnTo>
                      <a:cubicBezTo>
                        <a:pt x="167" y="67"/>
                        <a:pt x="34" y="134"/>
                        <a:pt x="0" y="399"/>
                      </a:cubicBezTo>
                      <a:cubicBezTo>
                        <a:pt x="266" y="333"/>
                        <a:pt x="366" y="233"/>
                        <a:pt x="366"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2" name="Google Shape;1312;p9"/>
              <p:cNvGrpSpPr/>
              <p:nvPr/>
            </p:nvGrpSpPr>
            <p:grpSpPr>
              <a:xfrm rot="10800000">
                <a:off x="2292009" y="1870425"/>
                <a:ext cx="846032" cy="738538"/>
                <a:chOff x="4286075" y="4175525"/>
                <a:chExt cx="1164050" cy="1016150"/>
              </a:xfrm>
            </p:grpSpPr>
            <p:sp>
              <p:nvSpPr>
                <p:cNvPr id="1313" name="Google Shape;1313;p9"/>
                <p:cNvSpPr/>
                <p:nvPr/>
              </p:nvSpPr>
              <p:spPr>
                <a:xfrm>
                  <a:off x="4286075" y="4175525"/>
                  <a:ext cx="1164050" cy="1016150"/>
                </a:xfrm>
                <a:custGeom>
                  <a:avLst/>
                  <a:gdLst/>
                  <a:ahLst/>
                  <a:cxnLst/>
                  <a:rect l="l" t="t" r="r" b="b"/>
                  <a:pathLst>
                    <a:path w="46562" h="40646" extrusionOk="0">
                      <a:moveTo>
                        <a:pt x="18080" y="637"/>
                      </a:moveTo>
                      <a:cubicBezTo>
                        <a:pt x="18031" y="686"/>
                        <a:pt x="17965" y="716"/>
                        <a:pt x="17893" y="729"/>
                      </a:cubicBezTo>
                      <a:lnTo>
                        <a:pt x="17893" y="729"/>
                      </a:lnTo>
                      <a:cubicBezTo>
                        <a:pt x="17956" y="693"/>
                        <a:pt x="18022" y="659"/>
                        <a:pt x="18080" y="637"/>
                      </a:cubicBezTo>
                      <a:close/>
                      <a:moveTo>
                        <a:pt x="19609" y="836"/>
                      </a:moveTo>
                      <a:cubicBezTo>
                        <a:pt x="19716" y="836"/>
                        <a:pt x="19815" y="866"/>
                        <a:pt x="19912" y="906"/>
                      </a:cubicBezTo>
                      <a:lnTo>
                        <a:pt x="19912" y="906"/>
                      </a:lnTo>
                      <a:cubicBezTo>
                        <a:pt x="19816" y="874"/>
                        <a:pt x="19716" y="852"/>
                        <a:pt x="19609" y="836"/>
                      </a:cubicBezTo>
                      <a:close/>
                      <a:moveTo>
                        <a:pt x="20163" y="1021"/>
                      </a:moveTo>
                      <a:cubicBezTo>
                        <a:pt x="20251" y="1059"/>
                        <a:pt x="20342" y="1091"/>
                        <a:pt x="20440" y="1102"/>
                      </a:cubicBezTo>
                      <a:cubicBezTo>
                        <a:pt x="20373" y="1102"/>
                        <a:pt x="20307" y="1102"/>
                        <a:pt x="20240" y="1069"/>
                      </a:cubicBezTo>
                      <a:cubicBezTo>
                        <a:pt x="20214" y="1052"/>
                        <a:pt x="20189" y="1036"/>
                        <a:pt x="20163" y="1021"/>
                      </a:cubicBezTo>
                      <a:close/>
                      <a:moveTo>
                        <a:pt x="20164" y="1426"/>
                      </a:moveTo>
                      <a:cubicBezTo>
                        <a:pt x="20137" y="1482"/>
                        <a:pt x="20089" y="1524"/>
                        <a:pt x="20033" y="1538"/>
                      </a:cubicBezTo>
                      <a:lnTo>
                        <a:pt x="20033" y="1538"/>
                      </a:lnTo>
                      <a:cubicBezTo>
                        <a:pt x="20079" y="1515"/>
                        <a:pt x="20115" y="1459"/>
                        <a:pt x="20164" y="1426"/>
                      </a:cubicBezTo>
                      <a:close/>
                      <a:moveTo>
                        <a:pt x="17681" y="2332"/>
                      </a:moveTo>
                      <a:cubicBezTo>
                        <a:pt x="17681" y="2352"/>
                        <a:pt x="17681" y="2371"/>
                        <a:pt x="17681" y="2398"/>
                      </a:cubicBezTo>
                      <a:lnTo>
                        <a:pt x="17681" y="2398"/>
                      </a:lnTo>
                      <a:cubicBezTo>
                        <a:pt x="17672" y="2355"/>
                        <a:pt x="17641" y="2341"/>
                        <a:pt x="17600" y="2341"/>
                      </a:cubicBezTo>
                      <a:cubicBezTo>
                        <a:pt x="17518" y="2341"/>
                        <a:pt x="17394" y="2398"/>
                        <a:pt x="17316" y="2398"/>
                      </a:cubicBezTo>
                      <a:cubicBezTo>
                        <a:pt x="17448" y="2365"/>
                        <a:pt x="17548" y="2332"/>
                        <a:pt x="17681" y="2332"/>
                      </a:cubicBezTo>
                      <a:close/>
                      <a:moveTo>
                        <a:pt x="16451" y="2897"/>
                      </a:moveTo>
                      <a:cubicBezTo>
                        <a:pt x="16388" y="2928"/>
                        <a:pt x="16317" y="2960"/>
                        <a:pt x="16246" y="2988"/>
                      </a:cubicBezTo>
                      <a:lnTo>
                        <a:pt x="16246" y="2988"/>
                      </a:lnTo>
                      <a:cubicBezTo>
                        <a:pt x="16310" y="2954"/>
                        <a:pt x="16378" y="2924"/>
                        <a:pt x="16451" y="2897"/>
                      </a:cubicBezTo>
                      <a:close/>
                      <a:moveTo>
                        <a:pt x="14258" y="2864"/>
                      </a:moveTo>
                      <a:cubicBezTo>
                        <a:pt x="14059" y="2997"/>
                        <a:pt x="13826" y="3096"/>
                        <a:pt x="13593" y="3163"/>
                      </a:cubicBezTo>
                      <a:cubicBezTo>
                        <a:pt x="13826" y="3096"/>
                        <a:pt x="14025" y="2997"/>
                        <a:pt x="14225" y="2864"/>
                      </a:cubicBezTo>
                      <a:close/>
                      <a:moveTo>
                        <a:pt x="13228" y="3163"/>
                      </a:moveTo>
                      <a:cubicBezTo>
                        <a:pt x="13245" y="3163"/>
                        <a:pt x="13235" y="3181"/>
                        <a:pt x="13217" y="3198"/>
                      </a:cubicBezTo>
                      <a:lnTo>
                        <a:pt x="13217" y="3198"/>
                      </a:lnTo>
                      <a:cubicBezTo>
                        <a:pt x="13223" y="3187"/>
                        <a:pt x="13228" y="3175"/>
                        <a:pt x="13228" y="3163"/>
                      </a:cubicBezTo>
                      <a:close/>
                      <a:moveTo>
                        <a:pt x="15989" y="3169"/>
                      </a:moveTo>
                      <a:cubicBezTo>
                        <a:pt x="15952" y="3243"/>
                        <a:pt x="15895" y="3312"/>
                        <a:pt x="15820" y="3362"/>
                      </a:cubicBezTo>
                      <a:cubicBezTo>
                        <a:pt x="15873" y="3288"/>
                        <a:pt x="15929" y="3225"/>
                        <a:pt x="15989" y="3169"/>
                      </a:cubicBezTo>
                      <a:close/>
                      <a:moveTo>
                        <a:pt x="13361" y="3229"/>
                      </a:moveTo>
                      <a:cubicBezTo>
                        <a:pt x="13306" y="3392"/>
                        <a:pt x="13142" y="3532"/>
                        <a:pt x="13137" y="3668"/>
                      </a:cubicBezTo>
                      <a:lnTo>
                        <a:pt x="13137" y="3668"/>
                      </a:lnTo>
                      <a:cubicBezTo>
                        <a:pt x="13131" y="3509"/>
                        <a:pt x="13305" y="3369"/>
                        <a:pt x="13361" y="3229"/>
                      </a:cubicBezTo>
                      <a:close/>
                      <a:moveTo>
                        <a:pt x="12935" y="3618"/>
                      </a:moveTo>
                      <a:cubicBezTo>
                        <a:pt x="12942" y="3641"/>
                        <a:pt x="12959" y="3661"/>
                        <a:pt x="12995" y="3661"/>
                      </a:cubicBezTo>
                      <a:cubicBezTo>
                        <a:pt x="12954" y="3661"/>
                        <a:pt x="12926" y="3674"/>
                        <a:pt x="12902" y="3692"/>
                      </a:cubicBezTo>
                      <a:lnTo>
                        <a:pt x="12902" y="3692"/>
                      </a:lnTo>
                      <a:cubicBezTo>
                        <a:pt x="12919" y="3670"/>
                        <a:pt x="12930" y="3645"/>
                        <a:pt x="12935" y="3618"/>
                      </a:cubicBezTo>
                      <a:close/>
                      <a:moveTo>
                        <a:pt x="12729" y="4060"/>
                      </a:moveTo>
                      <a:lnTo>
                        <a:pt x="12729" y="4060"/>
                      </a:lnTo>
                      <a:cubicBezTo>
                        <a:pt x="12678" y="4265"/>
                        <a:pt x="12666" y="4491"/>
                        <a:pt x="12495" y="4491"/>
                      </a:cubicBezTo>
                      <a:cubicBezTo>
                        <a:pt x="12492" y="4491"/>
                        <a:pt x="12489" y="4490"/>
                        <a:pt x="12486" y="4490"/>
                      </a:cubicBezTo>
                      <a:lnTo>
                        <a:pt x="12486" y="4490"/>
                      </a:lnTo>
                      <a:cubicBezTo>
                        <a:pt x="12635" y="4483"/>
                        <a:pt x="12654" y="4262"/>
                        <a:pt x="12729" y="4060"/>
                      </a:cubicBezTo>
                      <a:close/>
                      <a:moveTo>
                        <a:pt x="12929" y="5921"/>
                      </a:moveTo>
                      <a:cubicBezTo>
                        <a:pt x="12895" y="5954"/>
                        <a:pt x="12895" y="5954"/>
                        <a:pt x="12862" y="5954"/>
                      </a:cubicBezTo>
                      <a:lnTo>
                        <a:pt x="12862" y="5943"/>
                      </a:lnTo>
                      <a:lnTo>
                        <a:pt x="12862" y="5943"/>
                      </a:lnTo>
                      <a:cubicBezTo>
                        <a:pt x="12878" y="5930"/>
                        <a:pt x="12899" y="5921"/>
                        <a:pt x="12929" y="5921"/>
                      </a:cubicBezTo>
                      <a:close/>
                      <a:moveTo>
                        <a:pt x="10255" y="5750"/>
                      </a:moveTo>
                      <a:lnTo>
                        <a:pt x="10255" y="5750"/>
                      </a:lnTo>
                      <a:cubicBezTo>
                        <a:pt x="10178" y="5834"/>
                        <a:pt x="10100" y="5913"/>
                        <a:pt x="10016" y="5977"/>
                      </a:cubicBezTo>
                      <a:lnTo>
                        <a:pt x="10016" y="5977"/>
                      </a:lnTo>
                      <a:cubicBezTo>
                        <a:pt x="10096" y="5900"/>
                        <a:pt x="10175" y="5825"/>
                        <a:pt x="10255" y="5750"/>
                      </a:cubicBezTo>
                      <a:close/>
                      <a:moveTo>
                        <a:pt x="10678" y="6169"/>
                      </a:moveTo>
                      <a:cubicBezTo>
                        <a:pt x="10628" y="6236"/>
                        <a:pt x="10552" y="6303"/>
                        <a:pt x="10536" y="6353"/>
                      </a:cubicBezTo>
                      <a:lnTo>
                        <a:pt x="10536" y="6320"/>
                      </a:lnTo>
                      <a:cubicBezTo>
                        <a:pt x="10564" y="6277"/>
                        <a:pt x="10629" y="6223"/>
                        <a:pt x="10678" y="6169"/>
                      </a:cubicBezTo>
                      <a:close/>
                      <a:moveTo>
                        <a:pt x="10835" y="5722"/>
                      </a:moveTo>
                      <a:lnTo>
                        <a:pt x="10502" y="5988"/>
                      </a:lnTo>
                      <a:cubicBezTo>
                        <a:pt x="10303" y="6154"/>
                        <a:pt x="10104" y="6320"/>
                        <a:pt x="9937" y="6486"/>
                      </a:cubicBezTo>
                      <a:cubicBezTo>
                        <a:pt x="10203" y="6220"/>
                        <a:pt x="10502" y="5954"/>
                        <a:pt x="10835" y="5722"/>
                      </a:cubicBezTo>
                      <a:close/>
                      <a:moveTo>
                        <a:pt x="12031" y="6486"/>
                      </a:moveTo>
                      <a:lnTo>
                        <a:pt x="12031" y="6486"/>
                      </a:lnTo>
                      <a:cubicBezTo>
                        <a:pt x="12116" y="6528"/>
                        <a:pt x="12186" y="6584"/>
                        <a:pt x="12176" y="6644"/>
                      </a:cubicBezTo>
                      <a:lnTo>
                        <a:pt x="12176" y="6644"/>
                      </a:lnTo>
                      <a:cubicBezTo>
                        <a:pt x="12171" y="6584"/>
                        <a:pt x="12094" y="6528"/>
                        <a:pt x="12031" y="6486"/>
                      </a:cubicBezTo>
                      <a:close/>
                      <a:moveTo>
                        <a:pt x="15545" y="2699"/>
                      </a:moveTo>
                      <a:cubicBezTo>
                        <a:pt x="15780" y="2699"/>
                        <a:pt x="15410" y="3372"/>
                        <a:pt x="14291" y="3994"/>
                      </a:cubicBezTo>
                      <a:lnTo>
                        <a:pt x="14291" y="4027"/>
                      </a:lnTo>
                      <a:cubicBezTo>
                        <a:pt x="14456" y="3953"/>
                        <a:pt x="14578" y="3921"/>
                        <a:pt x="14661" y="3921"/>
                      </a:cubicBezTo>
                      <a:cubicBezTo>
                        <a:pt x="14913" y="3921"/>
                        <a:pt x="14807" y="4209"/>
                        <a:pt x="14457" y="4459"/>
                      </a:cubicBezTo>
                      <a:cubicBezTo>
                        <a:pt x="13826" y="4891"/>
                        <a:pt x="13261" y="5589"/>
                        <a:pt x="12463" y="5722"/>
                      </a:cubicBezTo>
                      <a:cubicBezTo>
                        <a:pt x="12663" y="5556"/>
                        <a:pt x="12895" y="5456"/>
                        <a:pt x="12962" y="5124"/>
                      </a:cubicBezTo>
                      <a:lnTo>
                        <a:pt x="12962" y="5124"/>
                      </a:lnTo>
                      <a:cubicBezTo>
                        <a:pt x="11699" y="5821"/>
                        <a:pt x="10935" y="7317"/>
                        <a:pt x="9805" y="8048"/>
                      </a:cubicBezTo>
                      <a:cubicBezTo>
                        <a:pt x="9306" y="7483"/>
                        <a:pt x="10602" y="6918"/>
                        <a:pt x="10502" y="6785"/>
                      </a:cubicBezTo>
                      <a:cubicBezTo>
                        <a:pt x="10602" y="6785"/>
                        <a:pt x="10602" y="6785"/>
                        <a:pt x="10569" y="6719"/>
                      </a:cubicBezTo>
                      <a:cubicBezTo>
                        <a:pt x="11599" y="6054"/>
                        <a:pt x="13028" y="3694"/>
                        <a:pt x="14491" y="3595"/>
                      </a:cubicBezTo>
                      <a:cubicBezTo>
                        <a:pt x="15041" y="2944"/>
                        <a:pt x="15403" y="2699"/>
                        <a:pt x="15545" y="2699"/>
                      </a:cubicBezTo>
                      <a:close/>
                      <a:moveTo>
                        <a:pt x="9738" y="8480"/>
                      </a:moveTo>
                      <a:lnTo>
                        <a:pt x="9738" y="8480"/>
                      </a:lnTo>
                      <a:cubicBezTo>
                        <a:pt x="9705" y="8580"/>
                        <a:pt x="9638" y="8646"/>
                        <a:pt x="9572" y="8646"/>
                      </a:cubicBezTo>
                      <a:cubicBezTo>
                        <a:pt x="9638" y="8613"/>
                        <a:pt x="9705" y="8547"/>
                        <a:pt x="9738" y="8480"/>
                      </a:cubicBezTo>
                      <a:close/>
                      <a:moveTo>
                        <a:pt x="8475" y="8613"/>
                      </a:moveTo>
                      <a:lnTo>
                        <a:pt x="8475" y="8646"/>
                      </a:lnTo>
                      <a:cubicBezTo>
                        <a:pt x="8442" y="8679"/>
                        <a:pt x="8409" y="8712"/>
                        <a:pt x="8376" y="8778"/>
                      </a:cubicBezTo>
                      <a:lnTo>
                        <a:pt x="8376" y="8778"/>
                      </a:lnTo>
                      <a:cubicBezTo>
                        <a:pt x="8409" y="8712"/>
                        <a:pt x="8442" y="8679"/>
                        <a:pt x="8475" y="8613"/>
                      </a:cubicBezTo>
                      <a:close/>
                      <a:moveTo>
                        <a:pt x="7977" y="9012"/>
                      </a:moveTo>
                      <a:lnTo>
                        <a:pt x="7977" y="9012"/>
                      </a:lnTo>
                      <a:cubicBezTo>
                        <a:pt x="8010" y="9045"/>
                        <a:pt x="8043" y="9078"/>
                        <a:pt x="8076" y="9145"/>
                      </a:cubicBezTo>
                      <a:cubicBezTo>
                        <a:pt x="8043" y="9112"/>
                        <a:pt x="8010" y="9045"/>
                        <a:pt x="7977" y="9012"/>
                      </a:cubicBezTo>
                      <a:close/>
                      <a:moveTo>
                        <a:pt x="17050" y="9145"/>
                      </a:moveTo>
                      <a:lnTo>
                        <a:pt x="17050" y="9145"/>
                      </a:lnTo>
                      <a:cubicBezTo>
                        <a:pt x="17263" y="9385"/>
                        <a:pt x="17219" y="9497"/>
                        <a:pt x="17021" y="9497"/>
                      </a:cubicBezTo>
                      <a:cubicBezTo>
                        <a:pt x="16973" y="9497"/>
                        <a:pt x="16915" y="9490"/>
                        <a:pt x="16850" y="9477"/>
                      </a:cubicBezTo>
                      <a:lnTo>
                        <a:pt x="16850" y="9477"/>
                      </a:lnTo>
                      <a:cubicBezTo>
                        <a:pt x="16875" y="9482"/>
                        <a:pt x="16899" y="9485"/>
                        <a:pt x="16921" y="9485"/>
                      </a:cubicBezTo>
                      <a:cubicBezTo>
                        <a:pt x="17043" y="9485"/>
                        <a:pt x="17106" y="9399"/>
                        <a:pt x="17050" y="9145"/>
                      </a:cubicBezTo>
                      <a:close/>
                      <a:moveTo>
                        <a:pt x="31871" y="9472"/>
                      </a:moveTo>
                      <a:cubicBezTo>
                        <a:pt x="31894" y="9472"/>
                        <a:pt x="31916" y="9473"/>
                        <a:pt x="31939" y="9477"/>
                      </a:cubicBezTo>
                      <a:cubicBezTo>
                        <a:pt x="31872" y="9477"/>
                        <a:pt x="31773" y="9477"/>
                        <a:pt x="31673" y="9510"/>
                      </a:cubicBezTo>
                      <a:lnTo>
                        <a:pt x="31673" y="9544"/>
                      </a:lnTo>
                      <a:lnTo>
                        <a:pt x="31468" y="9544"/>
                      </a:lnTo>
                      <a:cubicBezTo>
                        <a:pt x="31610" y="9526"/>
                        <a:pt x="31741" y="9472"/>
                        <a:pt x="31871" y="9472"/>
                      </a:cubicBezTo>
                      <a:close/>
                      <a:moveTo>
                        <a:pt x="33368" y="9643"/>
                      </a:moveTo>
                      <a:cubicBezTo>
                        <a:pt x="33600" y="9743"/>
                        <a:pt x="33634" y="9943"/>
                        <a:pt x="33767" y="10109"/>
                      </a:cubicBezTo>
                      <a:cubicBezTo>
                        <a:pt x="33700" y="10109"/>
                        <a:pt x="33567" y="10242"/>
                        <a:pt x="33501" y="10242"/>
                      </a:cubicBezTo>
                      <a:cubicBezTo>
                        <a:pt x="33733" y="10109"/>
                        <a:pt x="33600" y="9743"/>
                        <a:pt x="33368" y="9643"/>
                      </a:cubicBezTo>
                      <a:close/>
                      <a:moveTo>
                        <a:pt x="8774" y="10242"/>
                      </a:moveTo>
                      <a:lnTo>
                        <a:pt x="8243" y="11106"/>
                      </a:lnTo>
                      <a:lnTo>
                        <a:pt x="8143" y="11172"/>
                      </a:lnTo>
                      <a:cubicBezTo>
                        <a:pt x="8409" y="10873"/>
                        <a:pt x="8575" y="10541"/>
                        <a:pt x="8774" y="10242"/>
                      </a:cubicBezTo>
                      <a:close/>
                      <a:moveTo>
                        <a:pt x="6710" y="12557"/>
                      </a:moveTo>
                      <a:cubicBezTo>
                        <a:pt x="6674" y="12580"/>
                        <a:pt x="6641" y="12607"/>
                        <a:pt x="6614" y="12635"/>
                      </a:cubicBezTo>
                      <a:lnTo>
                        <a:pt x="6581" y="12668"/>
                      </a:lnTo>
                      <a:cubicBezTo>
                        <a:pt x="6615" y="12616"/>
                        <a:pt x="6658" y="12583"/>
                        <a:pt x="6710" y="12557"/>
                      </a:cubicBezTo>
                      <a:close/>
                      <a:moveTo>
                        <a:pt x="5850" y="12767"/>
                      </a:moveTo>
                      <a:cubicBezTo>
                        <a:pt x="5850" y="12799"/>
                        <a:pt x="5850" y="12801"/>
                        <a:pt x="5850" y="12828"/>
                      </a:cubicBezTo>
                      <a:lnTo>
                        <a:pt x="5850" y="12828"/>
                      </a:lnTo>
                      <a:cubicBezTo>
                        <a:pt x="5844" y="12812"/>
                        <a:pt x="5843" y="12792"/>
                        <a:pt x="5850" y="12767"/>
                      </a:cubicBezTo>
                      <a:close/>
                      <a:moveTo>
                        <a:pt x="6016" y="12867"/>
                      </a:moveTo>
                      <a:cubicBezTo>
                        <a:pt x="6005" y="12878"/>
                        <a:pt x="5979" y="12886"/>
                        <a:pt x="5951" y="12886"/>
                      </a:cubicBezTo>
                      <a:cubicBezTo>
                        <a:pt x="5926" y="12886"/>
                        <a:pt x="5900" y="12880"/>
                        <a:pt x="5880" y="12867"/>
                      </a:cubicBezTo>
                      <a:close/>
                      <a:moveTo>
                        <a:pt x="37854" y="16124"/>
                      </a:moveTo>
                      <a:cubicBezTo>
                        <a:pt x="37795" y="16183"/>
                        <a:pt x="37842" y="16296"/>
                        <a:pt x="37923" y="16296"/>
                      </a:cubicBezTo>
                      <a:lnTo>
                        <a:pt x="37923" y="16296"/>
                      </a:lnTo>
                      <a:cubicBezTo>
                        <a:pt x="37923" y="16296"/>
                        <a:pt x="37923" y="16296"/>
                        <a:pt x="37923" y="16296"/>
                      </a:cubicBezTo>
                      <a:cubicBezTo>
                        <a:pt x="37841" y="16296"/>
                        <a:pt x="37792" y="16183"/>
                        <a:pt x="37821" y="16124"/>
                      </a:cubicBezTo>
                      <a:close/>
                      <a:moveTo>
                        <a:pt x="30011" y="20877"/>
                      </a:moveTo>
                      <a:cubicBezTo>
                        <a:pt x="30011" y="20933"/>
                        <a:pt x="29947" y="20989"/>
                        <a:pt x="29880" y="21004"/>
                      </a:cubicBezTo>
                      <a:lnTo>
                        <a:pt x="29880" y="21004"/>
                      </a:lnTo>
                      <a:cubicBezTo>
                        <a:pt x="29934" y="20986"/>
                        <a:pt x="29984" y="20931"/>
                        <a:pt x="30011" y="20877"/>
                      </a:cubicBezTo>
                      <a:close/>
                      <a:moveTo>
                        <a:pt x="32105" y="23203"/>
                      </a:moveTo>
                      <a:lnTo>
                        <a:pt x="32072" y="23236"/>
                      </a:lnTo>
                      <a:lnTo>
                        <a:pt x="32038" y="23236"/>
                      </a:lnTo>
                      <a:cubicBezTo>
                        <a:pt x="32038" y="23236"/>
                        <a:pt x="32072" y="23203"/>
                        <a:pt x="32105" y="23203"/>
                      </a:cubicBezTo>
                      <a:close/>
                      <a:moveTo>
                        <a:pt x="32251" y="23187"/>
                      </a:moveTo>
                      <a:cubicBezTo>
                        <a:pt x="32366" y="23215"/>
                        <a:pt x="32476" y="23275"/>
                        <a:pt x="32570" y="23369"/>
                      </a:cubicBezTo>
                      <a:cubicBezTo>
                        <a:pt x="32537" y="23336"/>
                        <a:pt x="32537" y="23303"/>
                        <a:pt x="32537" y="23270"/>
                      </a:cubicBezTo>
                      <a:lnTo>
                        <a:pt x="32537" y="23270"/>
                      </a:lnTo>
                      <a:cubicBezTo>
                        <a:pt x="32537" y="23402"/>
                        <a:pt x="32736" y="23369"/>
                        <a:pt x="32803" y="23402"/>
                      </a:cubicBezTo>
                      <a:cubicBezTo>
                        <a:pt x="32736" y="23402"/>
                        <a:pt x="32637" y="23369"/>
                        <a:pt x="32570" y="23369"/>
                      </a:cubicBezTo>
                      <a:cubicBezTo>
                        <a:pt x="32455" y="23323"/>
                        <a:pt x="32356" y="23230"/>
                        <a:pt x="32251" y="23187"/>
                      </a:cubicBezTo>
                      <a:close/>
                      <a:moveTo>
                        <a:pt x="45698" y="24898"/>
                      </a:moveTo>
                      <a:cubicBezTo>
                        <a:pt x="45565" y="25097"/>
                        <a:pt x="45465" y="25264"/>
                        <a:pt x="45399" y="25496"/>
                      </a:cubicBezTo>
                      <a:cubicBezTo>
                        <a:pt x="45438" y="25279"/>
                        <a:pt x="45560" y="25109"/>
                        <a:pt x="45666" y="24930"/>
                      </a:cubicBezTo>
                      <a:lnTo>
                        <a:pt x="45666" y="24930"/>
                      </a:lnTo>
                      <a:lnTo>
                        <a:pt x="45698" y="24898"/>
                      </a:lnTo>
                      <a:close/>
                      <a:moveTo>
                        <a:pt x="45232" y="25862"/>
                      </a:moveTo>
                      <a:cubicBezTo>
                        <a:pt x="45166" y="26028"/>
                        <a:pt x="45199" y="26227"/>
                        <a:pt x="45299" y="26394"/>
                      </a:cubicBezTo>
                      <a:cubicBezTo>
                        <a:pt x="45133" y="26261"/>
                        <a:pt x="45199" y="26061"/>
                        <a:pt x="45199" y="25862"/>
                      </a:cubicBezTo>
                      <a:close/>
                      <a:moveTo>
                        <a:pt x="41577" y="26925"/>
                      </a:moveTo>
                      <a:cubicBezTo>
                        <a:pt x="41530" y="26937"/>
                        <a:pt x="41520" y="26969"/>
                        <a:pt x="41519" y="27009"/>
                      </a:cubicBezTo>
                      <a:lnTo>
                        <a:pt x="41519" y="27009"/>
                      </a:lnTo>
                      <a:cubicBezTo>
                        <a:pt x="41501" y="26964"/>
                        <a:pt x="41494" y="26925"/>
                        <a:pt x="41577" y="26925"/>
                      </a:cubicBezTo>
                      <a:close/>
                      <a:moveTo>
                        <a:pt x="26621" y="26992"/>
                      </a:moveTo>
                      <a:cubicBezTo>
                        <a:pt x="26821" y="27025"/>
                        <a:pt x="27020" y="27058"/>
                        <a:pt x="27219" y="27158"/>
                      </a:cubicBezTo>
                      <a:cubicBezTo>
                        <a:pt x="27020" y="27091"/>
                        <a:pt x="26821" y="27025"/>
                        <a:pt x="26588" y="26992"/>
                      </a:cubicBezTo>
                      <a:close/>
                      <a:moveTo>
                        <a:pt x="41513" y="27122"/>
                      </a:moveTo>
                      <a:cubicBezTo>
                        <a:pt x="41504" y="27163"/>
                        <a:pt x="41479" y="27202"/>
                        <a:pt x="41411" y="27224"/>
                      </a:cubicBezTo>
                      <a:cubicBezTo>
                        <a:pt x="41435" y="27199"/>
                        <a:pt x="41479" y="27156"/>
                        <a:pt x="41513" y="27122"/>
                      </a:cubicBezTo>
                      <a:close/>
                      <a:moveTo>
                        <a:pt x="4011" y="28205"/>
                      </a:moveTo>
                      <a:cubicBezTo>
                        <a:pt x="4004" y="28220"/>
                        <a:pt x="3992" y="28232"/>
                        <a:pt x="3978" y="28241"/>
                      </a:cubicBezTo>
                      <a:lnTo>
                        <a:pt x="3978" y="28241"/>
                      </a:lnTo>
                      <a:cubicBezTo>
                        <a:pt x="3990" y="28230"/>
                        <a:pt x="4001" y="28218"/>
                        <a:pt x="4011" y="28205"/>
                      </a:cubicBezTo>
                      <a:close/>
                      <a:moveTo>
                        <a:pt x="42740" y="28255"/>
                      </a:moveTo>
                      <a:cubicBezTo>
                        <a:pt x="42673" y="28321"/>
                        <a:pt x="42740" y="28421"/>
                        <a:pt x="42806" y="28421"/>
                      </a:cubicBezTo>
                      <a:cubicBezTo>
                        <a:pt x="42740" y="28421"/>
                        <a:pt x="42707" y="28388"/>
                        <a:pt x="42707" y="28321"/>
                      </a:cubicBezTo>
                      <a:cubicBezTo>
                        <a:pt x="42707" y="28288"/>
                        <a:pt x="42707" y="28255"/>
                        <a:pt x="42740" y="28255"/>
                      </a:cubicBezTo>
                      <a:close/>
                      <a:moveTo>
                        <a:pt x="29380" y="29584"/>
                      </a:moveTo>
                      <a:cubicBezTo>
                        <a:pt x="29446" y="29584"/>
                        <a:pt x="29513" y="29617"/>
                        <a:pt x="29546" y="29684"/>
                      </a:cubicBezTo>
                      <a:lnTo>
                        <a:pt x="29546" y="29717"/>
                      </a:lnTo>
                      <a:cubicBezTo>
                        <a:pt x="29546" y="29717"/>
                        <a:pt x="29546" y="29750"/>
                        <a:pt x="29513" y="29750"/>
                      </a:cubicBezTo>
                      <a:cubicBezTo>
                        <a:pt x="29579" y="29651"/>
                        <a:pt x="29446" y="29617"/>
                        <a:pt x="29380" y="29584"/>
                      </a:cubicBezTo>
                      <a:close/>
                      <a:moveTo>
                        <a:pt x="27485" y="29684"/>
                      </a:moveTo>
                      <a:cubicBezTo>
                        <a:pt x="27419" y="29783"/>
                        <a:pt x="27319" y="29817"/>
                        <a:pt x="27219" y="29850"/>
                      </a:cubicBezTo>
                      <a:cubicBezTo>
                        <a:pt x="27319" y="29817"/>
                        <a:pt x="27419" y="29750"/>
                        <a:pt x="27452" y="29684"/>
                      </a:cubicBezTo>
                      <a:close/>
                      <a:moveTo>
                        <a:pt x="28349" y="31877"/>
                      </a:moveTo>
                      <a:cubicBezTo>
                        <a:pt x="28349" y="31977"/>
                        <a:pt x="28416" y="32110"/>
                        <a:pt x="28482" y="32210"/>
                      </a:cubicBezTo>
                      <a:cubicBezTo>
                        <a:pt x="28383" y="32077"/>
                        <a:pt x="28316" y="31977"/>
                        <a:pt x="28349" y="31877"/>
                      </a:cubicBezTo>
                      <a:close/>
                      <a:moveTo>
                        <a:pt x="9107" y="33207"/>
                      </a:moveTo>
                      <a:cubicBezTo>
                        <a:pt x="9107" y="33207"/>
                        <a:pt x="9107" y="33207"/>
                        <a:pt x="9073" y="33240"/>
                      </a:cubicBezTo>
                      <a:cubicBezTo>
                        <a:pt x="9040" y="33240"/>
                        <a:pt x="9073" y="33207"/>
                        <a:pt x="9107" y="33207"/>
                      </a:cubicBezTo>
                      <a:close/>
                      <a:moveTo>
                        <a:pt x="40846" y="33971"/>
                      </a:moveTo>
                      <a:cubicBezTo>
                        <a:pt x="40818" y="33999"/>
                        <a:pt x="40766" y="34051"/>
                        <a:pt x="40710" y="34086"/>
                      </a:cubicBezTo>
                      <a:lnTo>
                        <a:pt x="40710" y="34086"/>
                      </a:lnTo>
                      <a:cubicBezTo>
                        <a:pt x="40744" y="34039"/>
                        <a:pt x="40795" y="34005"/>
                        <a:pt x="40846" y="33971"/>
                      </a:cubicBezTo>
                      <a:close/>
                      <a:moveTo>
                        <a:pt x="40679" y="34153"/>
                      </a:moveTo>
                      <a:lnTo>
                        <a:pt x="40679" y="34270"/>
                      </a:lnTo>
                      <a:cubicBezTo>
                        <a:pt x="40670" y="34224"/>
                        <a:pt x="40671" y="34186"/>
                        <a:pt x="40679" y="34153"/>
                      </a:cubicBezTo>
                      <a:close/>
                      <a:moveTo>
                        <a:pt x="31210" y="34325"/>
                      </a:moveTo>
                      <a:cubicBezTo>
                        <a:pt x="31283" y="34325"/>
                        <a:pt x="31325" y="34473"/>
                        <a:pt x="31286" y="34473"/>
                      </a:cubicBezTo>
                      <a:cubicBezTo>
                        <a:pt x="31284" y="34473"/>
                        <a:pt x="31283" y="34473"/>
                        <a:pt x="31281" y="34472"/>
                      </a:cubicBezTo>
                      <a:lnTo>
                        <a:pt x="31281" y="34472"/>
                      </a:lnTo>
                      <a:cubicBezTo>
                        <a:pt x="31293" y="34423"/>
                        <a:pt x="31249" y="34330"/>
                        <a:pt x="31204" y="34325"/>
                      </a:cubicBezTo>
                      <a:lnTo>
                        <a:pt x="31204" y="34325"/>
                      </a:lnTo>
                      <a:cubicBezTo>
                        <a:pt x="31206" y="34325"/>
                        <a:pt x="31208" y="34325"/>
                        <a:pt x="31210" y="34325"/>
                      </a:cubicBezTo>
                      <a:close/>
                      <a:moveTo>
                        <a:pt x="20639" y="34270"/>
                      </a:moveTo>
                      <a:lnTo>
                        <a:pt x="20639" y="34270"/>
                      </a:lnTo>
                      <a:cubicBezTo>
                        <a:pt x="20805" y="34270"/>
                        <a:pt x="20672" y="34436"/>
                        <a:pt x="20672" y="34536"/>
                      </a:cubicBezTo>
                      <a:lnTo>
                        <a:pt x="20639" y="34536"/>
                      </a:lnTo>
                      <a:cubicBezTo>
                        <a:pt x="20639" y="34436"/>
                        <a:pt x="20805" y="34270"/>
                        <a:pt x="20639" y="34270"/>
                      </a:cubicBezTo>
                      <a:close/>
                      <a:moveTo>
                        <a:pt x="13666" y="36498"/>
                      </a:moveTo>
                      <a:cubicBezTo>
                        <a:pt x="13667" y="36564"/>
                        <a:pt x="13584" y="36568"/>
                        <a:pt x="13527" y="36597"/>
                      </a:cubicBezTo>
                      <a:cubicBezTo>
                        <a:pt x="13584" y="36539"/>
                        <a:pt x="13666" y="36556"/>
                        <a:pt x="13666" y="36498"/>
                      </a:cubicBezTo>
                      <a:close/>
                      <a:moveTo>
                        <a:pt x="13497" y="36749"/>
                      </a:moveTo>
                      <a:cubicBezTo>
                        <a:pt x="13515" y="36763"/>
                        <a:pt x="13527" y="36788"/>
                        <a:pt x="13527" y="36829"/>
                      </a:cubicBezTo>
                      <a:cubicBezTo>
                        <a:pt x="13527" y="36803"/>
                        <a:pt x="13505" y="36776"/>
                        <a:pt x="13497" y="36749"/>
                      </a:cubicBezTo>
                      <a:close/>
                      <a:moveTo>
                        <a:pt x="15089" y="36862"/>
                      </a:moveTo>
                      <a:cubicBezTo>
                        <a:pt x="15113" y="36899"/>
                        <a:pt x="15131" y="36941"/>
                        <a:pt x="15145" y="36984"/>
                      </a:cubicBezTo>
                      <a:lnTo>
                        <a:pt x="15145" y="36984"/>
                      </a:lnTo>
                      <a:cubicBezTo>
                        <a:pt x="15128" y="36944"/>
                        <a:pt x="15109" y="36903"/>
                        <a:pt x="15089" y="36862"/>
                      </a:cubicBezTo>
                      <a:close/>
                      <a:moveTo>
                        <a:pt x="15247" y="37353"/>
                      </a:moveTo>
                      <a:cubicBezTo>
                        <a:pt x="15260" y="37380"/>
                        <a:pt x="15276" y="37406"/>
                        <a:pt x="15296" y="37428"/>
                      </a:cubicBezTo>
                      <a:lnTo>
                        <a:pt x="15296" y="37428"/>
                      </a:lnTo>
                      <a:cubicBezTo>
                        <a:pt x="15293" y="37428"/>
                        <a:pt x="15291" y="37427"/>
                        <a:pt x="15288" y="37427"/>
                      </a:cubicBezTo>
                      <a:cubicBezTo>
                        <a:pt x="15288" y="37461"/>
                        <a:pt x="15255" y="37461"/>
                        <a:pt x="15255" y="37494"/>
                      </a:cubicBezTo>
                      <a:cubicBezTo>
                        <a:pt x="15255" y="37446"/>
                        <a:pt x="15252" y="37399"/>
                        <a:pt x="15247" y="37353"/>
                      </a:cubicBezTo>
                      <a:close/>
                      <a:moveTo>
                        <a:pt x="37024" y="37461"/>
                      </a:moveTo>
                      <a:lnTo>
                        <a:pt x="37024" y="37461"/>
                      </a:lnTo>
                      <a:cubicBezTo>
                        <a:pt x="36922" y="37537"/>
                        <a:pt x="36820" y="37613"/>
                        <a:pt x="36704" y="37659"/>
                      </a:cubicBezTo>
                      <a:lnTo>
                        <a:pt x="36704" y="37659"/>
                      </a:lnTo>
                      <a:cubicBezTo>
                        <a:pt x="36806" y="37589"/>
                        <a:pt x="36913" y="37522"/>
                        <a:pt x="37024" y="37461"/>
                      </a:cubicBezTo>
                      <a:close/>
                      <a:moveTo>
                        <a:pt x="36508" y="37806"/>
                      </a:moveTo>
                      <a:lnTo>
                        <a:pt x="36508" y="37806"/>
                      </a:lnTo>
                      <a:cubicBezTo>
                        <a:pt x="36390" y="37959"/>
                        <a:pt x="36308" y="38032"/>
                        <a:pt x="36226" y="38059"/>
                      </a:cubicBezTo>
                      <a:cubicBezTo>
                        <a:pt x="36315" y="37970"/>
                        <a:pt x="36409" y="37885"/>
                        <a:pt x="36508" y="37806"/>
                      </a:cubicBezTo>
                      <a:close/>
                      <a:moveTo>
                        <a:pt x="22207" y="38185"/>
                      </a:moveTo>
                      <a:cubicBezTo>
                        <a:pt x="22229" y="38185"/>
                        <a:pt x="22250" y="38188"/>
                        <a:pt x="22269" y="38192"/>
                      </a:cubicBezTo>
                      <a:lnTo>
                        <a:pt x="22135" y="38192"/>
                      </a:lnTo>
                      <a:cubicBezTo>
                        <a:pt x="22161" y="38187"/>
                        <a:pt x="22185" y="38185"/>
                        <a:pt x="22207" y="38185"/>
                      </a:cubicBezTo>
                      <a:close/>
                      <a:moveTo>
                        <a:pt x="18809" y="38329"/>
                      </a:moveTo>
                      <a:cubicBezTo>
                        <a:pt x="18812" y="38329"/>
                        <a:pt x="18814" y="38329"/>
                        <a:pt x="18817" y="38329"/>
                      </a:cubicBezTo>
                      <a:lnTo>
                        <a:pt x="18817" y="38329"/>
                      </a:lnTo>
                      <a:lnTo>
                        <a:pt x="18612" y="38391"/>
                      </a:lnTo>
                      <a:cubicBezTo>
                        <a:pt x="18699" y="38348"/>
                        <a:pt x="18760" y="38329"/>
                        <a:pt x="18809" y="38329"/>
                      </a:cubicBezTo>
                      <a:close/>
                      <a:moveTo>
                        <a:pt x="22430" y="38301"/>
                      </a:moveTo>
                      <a:cubicBezTo>
                        <a:pt x="22453" y="38328"/>
                        <a:pt x="22476" y="38358"/>
                        <a:pt x="22500" y="38391"/>
                      </a:cubicBezTo>
                      <a:cubicBezTo>
                        <a:pt x="22470" y="38361"/>
                        <a:pt x="22447" y="38331"/>
                        <a:pt x="22430" y="38301"/>
                      </a:cubicBezTo>
                      <a:close/>
                      <a:moveTo>
                        <a:pt x="18969" y="38429"/>
                      </a:moveTo>
                      <a:cubicBezTo>
                        <a:pt x="19012" y="38483"/>
                        <a:pt x="19061" y="38553"/>
                        <a:pt x="19143" y="38624"/>
                      </a:cubicBezTo>
                      <a:cubicBezTo>
                        <a:pt x="19057" y="38581"/>
                        <a:pt x="18999" y="38510"/>
                        <a:pt x="18969" y="38429"/>
                      </a:cubicBezTo>
                      <a:close/>
                      <a:moveTo>
                        <a:pt x="23535" y="39076"/>
                      </a:moveTo>
                      <a:lnTo>
                        <a:pt x="23497" y="39089"/>
                      </a:lnTo>
                      <a:cubicBezTo>
                        <a:pt x="23511" y="39082"/>
                        <a:pt x="23524" y="39078"/>
                        <a:pt x="23535" y="39076"/>
                      </a:cubicBezTo>
                      <a:close/>
                      <a:moveTo>
                        <a:pt x="28648" y="39056"/>
                      </a:moveTo>
                      <a:cubicBezTo>
                        <a:pt x="28678" y="39056"/>
                        <a:pt x="28708" y="39083"/>
                        <a:pt x="28738" y="39137"/>
                      </a:cubicBezTo>
                      <a:lnTo>
                        <a:pt x="28738" y="39137"/>
                      </a:lnTo>
                      <a:cubicBezTo>
                        <a:pt x="28697" y="39116"/>
                        <a:pt x="28664" y="39088"/>
                        <a:pt x="28648" y="39056"/>
                      </a:cubicBezTo>
                      <a:close/>
                      <a:moveTo>
                        <a:pt x="29045" y="39125"/>
                      </a:moveTo>
                      <a:lnTo>
                        <a:pt x="29045" y="39125"/>
                      </a:lnTo>
                      <a:cubicBezTo>
                        <a:pt x="29012" y="39161"/>
                        <a:pt x="28960" y="39177"/>
                        <a:pt x="28903" y="39177"/>
                      </a:cubicBezTo>
                      <a:cubicBezTo>
                        <a:pt x="28859" y="39177"/>
                        <a:pt x="28812" y="39167"/>
                        <a:pt x="28771" y="39151"/>
                      </a:cubicBezTo>
                      <a:lnTo>
                        <a:pt x="28771" y="39151"/>
                      </a:lnTo>
                      <a:cubicBezTo>
                        <a:pt x="28787" y="39149"/>
                        <a:pt x="28805" y="39148"/>
                        <a:pt x="28822" y="39148"/>
                      </a:cubicBezTo>
                      <a:cubicBezTo>
                        <a:pt x="28862" y="39148"/>
                        <a:pt x="28903" y="39152"/>
                        <a:pt x="28940" y="39152"/>
                      </a:cubicBezTo>
                      <a:cubicBezTo>
                        <a:pt x="28982" y="39152"/>
                        <a:pt x="29020" y="39147"/>
                        <a:pt x="29045" y="39125"/>
                      </a:cubicBezTo>
                      <a:close/>
                      <a:moveTo>
                        <a:pt x="25998" y="39161"/>
                      </a:moveTo>
                      <a:lnTo>
                        <a:pt x="25998" y="39161"/>
                      </a:lnTo>
                      <a:cubicBezTo>
                        <a:pt x="25896" y="39176"/>
                        <a:pt x="25793" y="39189"/>
                        <a:pt x="25691" y="39189"/>
                      </a:cubicBezTo>
                      <a:cubicBezTo>
                        <a:pt x="25800" y="39180"/>
                        <a:pt x="25902" y="39168"/>
                        <a:pt x="25998" y="39161"/>
                      </a:cubicBezTo>
                      <a:close/>
                      <a:moveTo>
                        <a:pt x="23629" y="39140"/>
                      </a:moveTo>
                      <a:lnTo>
                        <a:pt x="23629" y="39140"/>
                      </a:lnTo>
                      <a:cubicBezTo>
                        <a:pt x="23645" y="39165"/>
                        <a:pt x="23660" y="39194"/>
                        <a:pt x="23678" y="39216"/>
                      </a:cubicBezTo>
                      <a:lnTo>
                        <a:pt x="23678" y="39216"/>
                      </a:lnTo>
                      <a:cubicBezTo>
                        <a:pt x="23659" y="39196"/>
                        <a:pt x="23643" y="39170"/>
                        <a:pt x="23629" y="39140"/>
                      </a:cubicBezTo>
                      <a:close/>
                      <a:moveTo>
                        <a:pt x="29081" y="39255"/>
                      </a:moveTo>
                      <a:cubicBezTo>
                        <a:pt x="28975" y="39255"/>
                        <a:pt x="28875" y="39255"/>
                        <a:pt x="28777" y="39258"/>
                      </a:cubicBezTo>
                      <a:lnTo>
                        <a:pt x="28777" y="39258"/>
                      </a:lnTo>
                      <a:lnTo>
                        <a:pt x="28815" y="39255"/>
                      </a:lnTo>
                      <a:close/>
                      <a:moveTo>
                        <a:pt x="26407" y="39196"/>
                      </a:moveTo>
                      <a:cubicBezTo>
                        <a:pt x="26493" y="39226"/>
                        <a:pt x="26575" y="39276"/>
                        <a:pt x="26654" y="39355"/>
                      </a:cubicBezTo>
                      <a:cubicBezTo>
                        <a:pt x="26541" y="39327"/>
                        <a:pt x="26451" y="39274"/>
                        <a:pt x="26407" y="39196"/>
                      </a:cubicBezTo>
                      <a:close/>
                      <a:moveTo>
                        <a:pt x="24527" y="39521"/>
                      </a:moveTo>
                      <a:cubicBezTo>
                        <a:pt x="24494" y="39721"/>
                        <a:pt x="24428" y="39721"/>
                        <a:pt x="24328" y="39721"/>
                      </a:cubicBezTo>
                      <a:cubicBezTo>
                        <a:pt x="24428" y="39721"/>
                        <a:pt x="24494" y="39687"/>
                        <a:pt x="24527" y="39521"/>
                      </a:cubicBezTo>
                      <a:close/>
                      <a:moveTo>
                        <a:pt x="21669" y="39852"/>
                      </a:moveTo>
                      <a:cubicBezTo>
                        <a:pt x="21685" y="39930"/>
                        <a:pt x="21727" y="39999"/>
                        <a:pt x="21783" y="40043"/>
                      </a:cubicBezTo>
                      <a:lnTo>
                        <a:pt x="21783" y="40043"/>
                      </a:lnTo>
                      <a:lnTo>
                        <a:pt x="21669" y="39986"/>
                      </a:lnTo>
                      <a:lnTo>
                        <a:pt x="21669" y="39852"/>
                      </a:lnTo>
                      <a:close/>
                      <a:moveTo>
                        <a:pt x="19298" y="1"/>
                      </a:moveTo>
                      <a:cubicBezTo>
                        <a:pt x="17308" y="1"/>
                        <a:pt x="14841" y="927"/>
                        <a:pt x="13228" y="1966"/>
                      </a:cubicBezTo>
                      <a:cubicBezTo>
                        <a:pt x="14158" y="1734"/>
                        <a:pt x="14923" y="1202"/>
                        <a:pt x="15787" y="1036"/>
                      </a:cubicBezTo>
                      <a:lnTo>
                        <a:pt x="15787" y="1036"/>
                      </a:lnTo>
                      <a:cubicBezTo>
                        <a:pt x="16451" y="1567"/>
                        <a:pt x="12762" y="2697"/>
                        <a:pt x="12596" y="3229"/>
                      </a:cubicBezTo>
                      <a:cubicBezTo>
                        <a:pt x="11566" y="4392"/>
                        <a:pt x="5850" y="8513"/>
                        <a:pt x="7977" y="8879"/>
                      </a:cubicBezTo>
                      <a:cubicBezTo>
                        <a:pt x="6946" y="10175"/>
                        <a:pt x="6082" y="11604"/>
                        <a:pt x="5451" y="13133"/>
                      </a:cubicBezTo>
                      <a:cubicBezTo>
                        <a:pt x="5204" y="13573"/>
                        <a:pt x="4411" y="13899"/>
                        <a:pt x="4388" y="14468"/>
                      </a:cubicBezTo>
                      <a:lnTo>
                        <a:pt x="4388" y="14468"/>
                      </a:lnTo>
                      <a:cubicBezTo>
                        <a:pt x="4381" y="14424"/>
                        <a:pt x="4379" y="14377"/>
                        <a:pt x="4387" y="14329"/>
                      </a:cubicBezTo>
                      <a:lnTo>
                        <a:pt x="4387" y="14329"/>
                      </a:lnTo>
                      <a:cubicBezTo>
                        <a:pt x="4316" y="14401"/>
                        <a:pt x="4261" y="14611"/>
                        <a:pt x="4199" y="14611"/>
                      </a:cubicBezTo>
                      <a:cubicBezTo>
                        <a:pt x="4175" y="14611"/>
                        <a:pt x="4149" y="14579"/>
                        <a:pt x="4121" y="14496"/>
                      </a:cubicBezTo>
                      <a:cubicBezTo>
                        <a:pt x="3951" y="14347"/>
                        <a:pt x="3828" y="14287"/>
                        <a:pt x="3734" y="14287"/>
                      </a:cubicBezTo>
                      <a:cubicBezTo>
                        <a:pt x="3390" y="14287"/>
                        <a:pt x="3450" y="15096"/>
                        <a:pt x="3058" y="15227"/>
                      </a:cubicBezTo>
                      <a:cubicBezTo>
                        <a:pt x="3031" y="15238"/>
                        <a:pt x="3000" y="15241"/>
                        <a:pt x="2967" y="15241"/>
                      </a:cubicBezTo>
                      <a:cubicBezTo>
                        <a:pt x="2893" y="15241"/>
                        <a:pt x="2808" y="15222"/>
                        <a:pt x="2730" y="15222"/>
                      </a:cubicBezTo>
                      <a:cubicBezTo>
                        <a:pt x="2630" y="15222"/>
                        <a:pt x="2540" y="15253"/>
                        <a:pt x="2493" y="15393"/>
                      </a:cubicBezTo>
                      <a:cubicBezTo>
                        <a:pt x="1795" y="15725"/>
                        <a:pt x="1197" y="17088"/>
                        <a:pt x="1130" y="17753"/>
                      </a:cubicBezTo>
                      <a:cubicBezTo>
                        <a:pt x="1496" y="18384"/>
                        <a:pt x="133" y="19082"/>
                        <a:pt x="831" y="19248"/>
                      </a:cubicBezTo>
                      <a:cubicBezTo>
                        <a:pt x="931" y="19713"/>
                        <a:pt x="864" y="20179"/>
                        <a:pt x="732" y="20611"/>
                      </a:cubicBezTo>
                      <a:cubicBezTo>
                        <a:pt x="1263" y="21143"/>
                        <a:pt x="0" y="20810"/>
                        <a:pt x="1197" y="21973"/>
                      </a:cubicBezTo>
                      <a:cubicBezTo>
                        <a:pt x="1729" y="23934"/>
                        <a:pt x="2194" y="26294"/>
                        <a:pt x="3523" y="28255"/>
                      </a:cubicBezTo>
                      <a:lnTo>
                        <a:pt x="3357" y="28055"/>
                      </a:lnTo>
                      <a:lnTo>
                        <a:pt x="3357" y="28055"/>
                      </a:lnTo>
                      <a:cubicBezTo>
                        <a:pt x="3324" y="28554"/>
                        <a:pt x="3789" y="28753"/>
                        <a:pt x="4055" y="29052"/>
                      </a:cubicBezTo>
                      <a:cubicBezTo>
                        <a:pt x="3922" y="29218"/>
                        <a:pt x="4088" y="29318"/>
                        <a:pt x="4188" y="29318"/>
                      </a:cubicBezTo>
                      <a:cubicBezTo>
                        <a:pt x="4208" y="29325"/>
                        <a:pt x="4223" y="29328"/>
                        <a:pt x="4236" y="29328"/>
                      </a:cubicBezTo>
                      <a:cubicBezTo>
                        <a:pt x="4345" y="29328"/>
                        <a:pt x="4171" y="29086"/>
                        <a:pt x="4321" y="29086"/>
                      </a:cubicBezTo>
                      <a:cubicBezTo>
                        <a:pt x="4753" y="30016"/>
                        <a:pt x="5351" y="30814"/>
                        <a:pt x="6149" y="31445"/>
                      </a:cubicBezTo>
                      <a:cubicBezTo>
                        <a:pt x="6248" y="32110"/>
                        <a:pt x="6847" y="32376"/>
                        <a:pt x="7312" y="32841"/>
                      </a:cubicBezTo>
                      <a:cubicBezTo>
                        <a:pt x="7975" y="33331"/>
                        <a:pt x="8414" y="34598"/>
                        <a:pt x="9278" y="34598"/>
                      </a:cubicBezTo>
                      <a:cubicBezTo>
                        <a:pt x="9410" y="34598"/>
                        <a:pt x="9551" y="34569"/>
                        <a:pt x="9705" y="34503"/>
                      </a:cubicBezTo>
                      <a:cubicBezTo>
                        <a:pt x="9838" y="35001"/>
                        <a:pt x="10403" y="34503"/>
                        <a:pt x="9871" y="35101"/>
                      </a:cubicBezTo>
                      <a:cubicBezTo>
                        <a:pt x="9992" y="35017"/>
                        <a:pt x="10107" y="34988"/>
                        <a:pt x="10220" y="34988"/>
                      </a:cubicBezTo>
                      <a:cubicBezTo>
                        <a:pt x="10480" y="34988"/>
                        <a:pt x="10728" y="35142"/>
                        <a:pt x="10999" y="35142"/>
                      </a:cubicBezTo>
                      <a:cubicBezTo>
                        <a:pt x="11033" y="35142"/>
                        <a:pt x="11066" y="35139"/>
                        <a:pt x="11101" y="35134"/>
                      </a:cubicBezTo>
                      <a:lnTo>
                        <a:pt x="11101" y="35134"/>
                      </a:lnTo>
                      <a:cubicBezTo>
                        <a:pt x="9937" y="35433"/>
                        <a:pt x="12762" y="35965"/>
                        <a:pt x="12762" y="36497"/>
                      </a:cubicBezTo>
                      <a:cubicBezTo>
                        <a:pt x="12829" y="36829"/>
                        <a:pt x="13460" y="36696"/>
                        <a:pt x="13327" y="37029"/>
                      </a:cubicBezTo>
                      <a:cubicBezTo>
                        <a:pt x="13294" y="37128"/>
                        <a:pt x="13494" y="37261"/>
                        <a:pt x="13560" y="37261"/>
                      </a:cubicBezTo>
                      <a:cubicBezTo>
                        <a:pt x="13584" y="37267"/>
                        <a:pt x="13604" y="37270"/>
                        <a:pt x="13620" y="37270"/>
                      </a:cubicBezTo>
                      <a:cubicBezTo>
                        <a:pt x="13761" y="37270"/>
                        <a:pt x="13598" y="37053"/>
                        <a:pt x="13783" y="37053"/>
                      </a:cubicBezTo>
                      <a:cubicBezTo>
                        <a:pt x="13803" y="37053"/>
                        <a:pt x="13829" y="37056"/>
                        <a:pt x="13859" y="37062"/>
                      </a:cubicBezTo>
                      <a:cubicBezTo>
                        <a:pt x="13859" y="37229"/>
                        <a:pt x="13906" y="37303"/>
                        <a:pt x="14019" y="37303"/>
                      </a:cubicBezTo>
                      <a:cubicBezTo>
                        <a:pt x="14040" y="37303"/>
                        <a:pt x="14065" y="37300"/>
                        <a:pt x="14092" y="37294"/>
                      </a:cubicBezTo>
                      <a:cubicBezTo>
                        <a:pt x="14130" y="37485"/>
                        <a:pt x="14179" y="37556"/>
                        <a:pt x="14252" y="37556"/>
                      </a:cubicBezTo>
                      <a:cubicBezTo>
                        <a:pt x="14306" y="37556"/>
                        <a:pt x="14373" y="37517"/>
                        <a:pt x="14457" y="37461"/>
                      </a:cubicBezTo>
                      <a:cubicBezTo>
                        <a:pt x="14657" y="38358"/>
                        <a:pt x="15554" y="37992"/>
                        <a:pt x="16053" y="38591"/>
                      </a:cubicBezTo>
                      <a:cubicBezTo>
                        <a:pt x="17016" y="39654"/>
                        <a:pt x="18878" y="39654"/>
                        <a:pt x="20340" y="40219"/>
                      </a:cubicBezTo>
                      <a:cubicBezTo>
                        <a:pt x="20732" y="40271"/>
                        <a:pt x="21001" y="40468"/>
                        <a:pt x="21325" y="40468"/>
                      </a:cubicBezTo>
                      <a:cubicBezTo>
                        <a:pt x="21413" y="40468"/>
                        <a:pt x="21504" y="40454"/>
                        <a:pt x="21603" y="40418"/>
                      </a:cubicBezTo>
                      <a:cubicBezTo>
                        <a:pt x="22064" y="40580"/>
                        <a:pt x="22557" y="40645"/>
                        <a:pt x="23064" y="40645"/>
                      </a:cubicBezTo>
                      <a:cubicBezTo>
                        <a:pt x="24019" y="40645"/>
                        <a:pt x="25023" y="40413"/>
                        <a:pt x="25956" y="40153"/>
                      </a:cubicBezTo>
                      <a:lnTo>
                        <a:pt x="25956" y="40153"/>
                      </a:lnTo>
                      <a:cubicBezTo>
                        <a:pt x="26355" y="40252"/>
                        <a:pt x="25890" y="40319"/>
                        <a:pt x="25923" y="40485"/>
                      </a:cubicBezTo>
                      <a:cubicBezTo>
                        <a:pt x="25999" y="40517"/>
                        <a:pt x="26141" y="40539"/>
                        <a:pt x="26289" y="40539"/>
                      </a:cubicBezTo>
                      <a:cubicBezTo>
                        <a:pt x="26598" y="40539"/>
                        <a:pt x="26934" y="40444"/>
                        <a:pt x="26754" y="40153"/>
                      </a:cubicBezTo>
                      <a:lnTo>
                        <a:pt x="26754" y="40153"/>
                      </a:lnTo>
                      <a:cubicBezTo>
                        <a:pt x="26912" y="40378"/>
                        <a:pt x="27178" y="40512"/>
                        <a:pt x="27446" y="40512"/>
                      </a:cubicBezTo>
                      <a:cubicBezTo>
                        <a:pt x="27573" y="40512"/>
                        <a:pt x="27700" y="40482"/>
                        <a:pt x="27818" y="40418"/>
                      </a:cubicBezTo>
                      <a:cubicBezTo>
                        <a:pt x="26355" y="39787"/>
                        <a:pt x="29313" y="39721"/>
                        <a:pt x="30044" y="39521"/>
                      </a:cubicBezTo>
                      <a:cubicBezTo>
                        <a:pt x="30217" y="39636"/>
                        <a:pt x="30374" y="39683"/>
                        <a:pt x="30520" y="39683"/>
                      </a:cubicBezTo>
                      <a:cubicBezTo>
                        <a:pt x="30826" y="39683"/>
                        <a:pt x="31085" y="39479"/>
                        <a:pt x="31339" y="39271"/>
                      </a:cubicBezTo>
                      <a:lnTo>
                        <a:pt x="31339" y="39271"/>
                      </a:lnTo>
                      <a:cubicBezTo>
                        <a:pt x="31277" y="39339"/>
                        <a:pt x="31222" y="39412"/>
                        <a:pt x="31174" y="39488"/>
                      </a:cubicBezTo>
                      <a:cubicBezTo>
                        <a:pt x="34465" y="38159"/>
                        <a:pt x="38619" y="38657"/>
                        <a:pt x="40812" y="35467"/>
                      </a:cubicBezTo>
                      <a:cubicBezTo>
                        <a:pt x="41211" y="35267"/>
                        <a:pt x="41809" y="35201"/>
                        <a:pt x="41710" y="34569"/>
                      </a:cubicBezTo>
                      <a:cubicBezTo>
                        <a:pt x="42108" y="34370"/>
                        <a:pt x="42241" y="33572"/>
                        <a:pt x="42474" y="33140"/>
                      </a:cubicBezTo>
                      <a:cubicBezTo>
                        <a:pt x="42474" y="33173"/>
                        <a:pt x="42474" y="33173"/>
                        <a:pt x="42474" y="33207"/>
                      </a:cubicBezTo>
                      <a:cubicBezTo>
                        <a:pt x="43105" y="32110"/>
                        <a:pt x="43637" y="30947"/>
                        <a:pt x="44136" y="29783"/>
                      </a:cubicBezTo>
                      <a:cubicBezTo>
                        <a:pt x="46329" y="25962"/>
                        <a:pt x="46562" y="21442"/>
                        <a:pt x="46362" y="17121"/>
                      </a:cubicBezTo>
                      <a:cubicBezTo>
                        <a:pt x="46396" y="10740"/>
                        <a:pt x="40812" y="6353"/>
                        <a:pt x="36027" y="3096"/>
                      </a:cubicBezTo>
                      <a:lnTo>
                        <a:pt x="36159" y="3096"/>
                      </a:lnTo>
                      <a:cubicBezTo>
                        <a:pt x="31806" y="404"/>
                        <a:pt x="25092" y="205"/>
                        <a:pt x="20506" y="138"/>
                      </a:cubicBezTo>
                      <a:cubicBezTo>
                        <a:pt x="20135" y="44"/>
                        <a:pt x="19728" y="1"/>
                        <a:pt x="19298"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9"/>
                <p:cNvSpPr/>
                <p:nvPr/>
              </p:nvSpPr>
              <p:spPr>
                <a:xfrm>
                  <a:off x="4503750" y="5042225"/>
                  <a:ext cx="5850" cy="4200"/>
                </a:xfrm>
                <a:custGeom>
                  <a:avLst/>
                  <a:gdLst/>
                  <a:ahLst/>
                  <a:cxnLst/>
                  <a:rect l="l" t="t" r="r" b="b"/>
                  <a:pathLst>
                    <a:path w="234" h="168" extrusionOk="0">
                      <a:moveTo>
                        <a:pt x="134" y="1"/>
                      </a:moveTo>
                      <a:cubicBezTo>
                        <a:pt x="1" y="1"/>
                        <a:pt x="34" y="134"/>
                        <a:pt x="134" y="167"/>
                      </a:cubicBezTo>
                      <a:cubicBezTo>
                        <a:pt x="233" y="101"/>
                        <a:pt x="233" y="34"/>
                        <a:pt x="134"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9"/>
                <p:cNvSpPr/>
                <p:nvPr/>
              </p:nvSpPr>
              <p:spPr>
                <a:xfrm>
                  <a:off x="4443825" y="4392550"/>
                  <a:ext cx="23275" cy="23850"/>
                </a:xfrm>
                <a:custGeom>
                  <a:avLst/>
                  <a:gdLst/>
                  <a:ahLst/>
                  <a:cxnLst/>
                  <a:rect l="l" t="t" r="r" b="b"/>
                  <a:pathLst>
                    <a:path w="931" h="954" extrusionOk="0">
                      <a:moveTo>
                        <a:pt x="738" y="0"/>
                      </a:moveTo>
                      <a:cubicBezTo>
                        <a:pt x="708" y="0"/>
                        <a:pt x="665" y="10"/>
                        <a:pt x="603" y="32"/>
                      </a:cubicBezTo>
                      <a:cubicBezTo>
                        <a:pt x="302" y="379"/>
                        <a:pt x="1" y="953"/>
                        <a:pt x="139" y="953"/>
                      </a:cubicBezTo>
                      <a:cubicBezTo>
                        <a:pt x="199" y="953"/>
                        <a:pt x="342" y="845"/>
                        <a:pt x="603" y="564"/>
                      </a:cubicBezTo>
                      <a:cubicBezTo>
                        <a:pt x="517" y="419"/>
                        <a:pt x="930" y="0"/>
                        <a:pt x="738"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9"/>
                <p:cNvSpPr/>
                <p:nvPr/>
              </p:nvSpPr>
              <p:spPr>
                <a:xfrm>
                  <a:off x="4443100" y="4420750"/>
                  <a:ext cx="7500" cy="8325"/>
                </a:xfrm>
                <a:custGeom>
                  <a:avLst/>
                  <a:gdLst/>
                  <a:ahLst/>
                  <a:cxnLst/>
                  <a:rect l="l" t="t" r="r" b="b"/>
                  <a:pathLst>
                    <a:path w="300" h="333" extrusionOk="0">
                      <a:moveTo>
                        <a:pt x="267" y="1"/>
                      </a:moveTo>
                      <a:lnTo>
                        <a:pt x="267" y="1"/>
                      </a:lnTo>
                      <a:cubicBezTo>
                        <a:pt x="100" y="34"/>
                        <a:pt x="34" y="100"/>
                        <a:pt x="1" y="333"/>
                      </a:cubicBezTo>
                      <a:cubicBezTo>
                        <a:pt x="167" y="233"/>
                        <a:pt x="300" y="200"/>
                        <a:pt x="267"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9"/>
                <p:cNvSpPr/>
                <p:nvPr/>
              </p:nvSpPr>
              <p:spPr>
                <a:xfrm>
                  <a:off x="4422325" y="4458150"/>
                  <a:ext cx="6725" cy="4700"/>
                </a:xfrm>
                <a:custGeom>
                  <a:avLst/>
                  <a:gdLst/>
                  <a:ahLst/>
                  <a:cxnLst/>
                  <a:rect l="l" t="t" r="r" b="b"/>
                  <a:pathLst>
                    <a:path w="269" h="188" extrusionOk="0">
                      <a:moveTo>
                        <a:pt x="101" y="0"/>
                      </a:moveTo>
                      <a:lnTo>
                        <a:pt x="101" y="0"/>
                      </a:lnTo>
                      <a:cubicBezTo>
                        <a:pt x="67" y="33"/>
                        <a:pt x="1" y="67"/>
                        <a:pt x="1" y="100"/>
                      </a:cubicBezTo>
                      <a:cubicBezTo>
                        <a:pt x="1" y="164"/>
                        <a:pt x="26" y="188"/>
                        <a:pt x="58" y="188"/>
                      </a:cubicBezTo>
                      <a:cubicBezTo>
                        <a:pt x="141" y="188"/>
                        <a:pt x="269" y="24"/>
                        <a:pt x="101"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9"/>
                <p:cNvSpPr/>
                <p:nvPr/>
              </p:nvSpPr>
              <p:spPr>
                <a:xfrm>
                  <a:off x="4400725" y="4479950"/>
                  <a:ext cx="5350" cy="3625"/>
                </a:xfrm>
                <a:custGeom>
                  <a:avLst/>
                  <a:gdLst/>
                  <a:ahLst/>
                  <a:cxnLst/>
                  <a:rect l="l" t="t" r="r" b="b"/>
                  <a:pathLst>
                    <a:path w="214" h="145" extrusionOk="0">
                      <a:moveTo>
                        <a:pt x="172" y="1"/>
                      </a:moveTo>
                      <a:cubicBezTo>
                        <a:pt x="131" y="1"/>
                        <a:pt x="60" y="52"/>
                        <a:pt x="1" y="92"/>
                      </a:cubicBezTo>
                      <a:cubicBezTo>
                        <a:pt x="27" y="131"/>
                        <a:pt x="53" y="145"/>
                        <a:pt x="79" y="145"/>
                      </a:cubicBezTo>
                      <a:cubicBezTo>
                        <a:pt x="119" y="145"/>
                        <a:pt x="160" y="112"/>
                        <a:pt x="200" y="92"/>
                      </a:cubicBezTo>
                      <a:cubicBezTo>
                        <a:pt x="214" y="25"/>
                        <a:pt x="200" y="1"/>
                        <a:pt x="172"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9"/>
                <p:cNvSpPr/>
                <p:nvPr/>
              </p:nvSpPr>
              <p:spPr>
                <a:xfrm>
                  <a:off x="4619250" y="4286150"/>
                  <a:ext cx="9150" cy="10000"/>
                </a:xfrm>
                <a:custGeom>
                  <a:avLst/>
                  <a:gdLst/>
                  <a:ahLst/>
                  <a:cxnLst/>
                  <a:rect l="l" t="t" r="r" b="b"/>
                  <a:pathLst>
                    <a:path w="366" h="400" extrusionOk="0">
                      <a:moveTo>
                        <a:pt x="366" y="1"/>
                      </a:moveTo>
                      <a:lnTo>
                        <a:pt x="366" y="1"/>
                      </a:lnTo>
                      <a:cubicBezTo>
                        <a:pt x="167" y="67"/>
                        <a:pt x="34" y="134"/>
                        <a:pt x="0" y="399"/>
                      </a:cubicBezTo>
                      <a:cubicBezTo>
                        <a:pt x="266" y="333"/>
                        <a:pt x="366" y="233"/>
                        <a:pt x="366"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20" name="Google Shape;1320;p9"/>
            <p:cNvGrpSpPr/>
            <p:nvPr/>
          </p:nvGrpSpPr>
          <p:grpSpPr>
            <a:xfrm rot="10800000">
              <a:off x="1188400" y="1866907"/>
              <a:ext cx="424338" cy="323264"/>
              <a:chOff x="2213900" y="503525"/>
              <a:chExt cx="1369275" cy="1043125"/>
            </a:xfrm>
          </p:grpSpPr>
          <p:sp>
            <p:nvSpPr>
              <p:cNvPr id="1321" name="Google Shape;1321;p9"/>
              <p:cNvSpPr/>
              <p:nvPr/>
            </p:nvSpPr>
            <p:spPr>
              <a:xfrm>
                <a:off x="2213900" y="503525"/>
                <a:ext cx="1369275" cy="1043125"/>
              </a:xfrm>
              <a:custGeom>
                <a:avLst/>
                <a:gdLst/>
                <a:ahLst/>
                <a:cxnLst/>
                <a:rect l="l" t="t" r="r" b="b"/>
                <a:pathLst>
                  <a:path w="54771" h="41725" extrusionOk="0">
                    <a:moveTo>
                      <a:pt x="11962" y="12574"/>
                    </a:moveTo>
                    <a:lnTo>
                      <a:pt x="11962" y="12574"/>
                    </a:lnTo>
                    <a:cubicBezTo>
                      <a:pt x="11950" y="12618"/>
                      <a:pt x="11909" y="12685"/>
                      <a:pt x="11859" y="12727"/>
                    </a:cubicBezTo>
                    <a:lnTo>
                      <a:pt x="11859" y="12727"/>
                    </a:lnTo>
                    <a:cubicBezTo>
                      <a:pt x="11896" y="12667"/>
                      <a:pt x="11948" y="12620"/>
                      <a:pt x="11962" y="12574"/>
                    </a:cubicBezTo>
                    <a:close/>
                    <a:moveTo>
                      <a:pt x="11732" y="12751"/>
                    </a:moveTo>
                    <a:lnTo>
                      <a:pt x="11772" y="12765"/>
                    </a:lnTo>
                    <a:lnTo>
                      <a:pt x="11772" y="12765"/>
                    </a:lnTo>
                    <a:cubicBezTo>
                      <a:pt x="11759" y="12764"/>
                      <a:pt x="11745" y="12760"/>
                      <a:pt x="11732" y="12751"/>
                    </a:cubicBezTo>
                    <a:close/>
                    <a:moveTo>
                      <a:pt x="44634" y="19166"/>
                    </a:moveTo>
                    <a:cubicBezTo>
                      <a:pt x="44620" y="19205"/>
                      <a:pt x="44599" y="19242"/>
                      <a:pt x="44575" y="19274"/>
                    </a:cubicBezTo>
                    <a:lnTo>
                      <a:pt x="44575" y="19274"/>
                    </a:lnTo>
                    <a:cubicBezTo>
                      <a:pt x="44598" y="19238"/>
                      <a:pt x="44616" y="19202"/>
                      <a:pt x="44634" y="19166"/>
                    </a:cubicBezTo>
                    <a:close/>
                    <a:moveTo>
                      <a:pt x="23806" y="0"/>
                    </a:moveTo>
                    <a:cubicBezTo>
                      <a:pt x="22001" y="0"/>
                      <a:pt x="20253" y="485"/>
                      <a:pt x="18612" y="1817"/>
                    </a:cubicBezTo>
                    <a:cubicBezTo>
                      <a:pt x="14026" y="3512"/>
                      <a:pt x="12796" y="8863"/>
                      <a:pt x="10735" y="12785"/>
                    </a:cubicBezTo>
                    <a:cubicBezTo>
                      <a:pt x="6780" y="17271"/>
                      <a:pt x="1" y="23353"/>
                      <a:pt x="1995" y="29701"/>
                    </a:cubicBezTo>
                    <a:cubicBezTo>
                      <a:pt x="2560" y="30798"/>
                      <a:pt x="1928" y="32459"/>
                      <a:pt x="2393" y="33789"/>
                    </a:cubicBezTo>
                    <a:cubicBezTo>
                      <a:pt x="4454" y="35251"/>
                      <a:pt x="4687" y="37943"/>
                      <a:pt x="6913" y="39339"/>
                    </a:cubicBezTo>
                    <a:cubicBezTo>
                      <a:pt x="7276" y="39312"/>
                      <a:pt x="7616" y="39253"/>
                      <a:pt x="7931" y="39253"/>
                    </a:cubicBezTo>
                    <a:cubicBezTo>
                      <a:pt x="8395" y="39253"/>
                      <a:pt x="8803" y="39382"/>
                      <a:pt x="9140" y="39937"/>
                    </a:cubicBezTo>
                    <a:cubicBezTo>
                      <a:pt x="10799" y="41299"/>
                      <a:pt x="12814" y="41725"/>
                      <a:pt x="14908" y="41725"/>
                    </a:cubicBezTo>
                    <a:cubicBezTo>
                      <a:pt x="17515" y="41725"/>
                      <a:pt x="20245" y="41066"/>
                      <a:pt x="22567" y="40735"/>
                    </a:cubicBezTo>
                    <a:cubicBezTo>
                      <a:pt x="28383" y="38973"/>
                      <a:pt x="34531" y="40070"/>
                      <a:pt x="40447" y="38940"/>
                    </a:cubicBezTo>
                    <a:cubicBezTo>
                      <a:pt x="45598" y="37112"/>
                      <a:pt x="51315" y="35450"/>
                      <a:pt x="52976" y="29933"/>
                    </a:cubicBezTo>
                    <a:cubicBezTo>
                      <a:pt x="52411" y="28205"/>
                      <a:pt x="54405" y="27408"/>
                      <a:pt x="54638" y="25979"/>
                    </a:cubicBezTo>
                    <a:cubicBezTo>
                      <a:pt x="54705" y="24516"/>
                      <a:pt x="54239" y="23054"/>
                      <a:pt x="54306" y="21625"/>
                    </a:cubicBezTo>
                    <a:cubicBezTo>
                      <a:pt x="54771" y="20495"/>
                      <a:pt x="53375" y="19996"/>
                      <a:pt x="53375" y="18800"/>
                    </a:cubicBezTo>
                    <a:cubicBezTo>
                      <a:pt x="51747" y="10824"/>
                      <a:pt x="45897" y="4409"/>
                      <a:pt x="37921" y="3446"/>
                    </a:cubicBezTo>
                    <a:cubicBezTo>
                      <a:pt x="33365" y="3136"/>
                      <a:pt x="28398" y="0"/>
                      <a:pt x="23806"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9"/>
              <p:cNvSpPr/>
              <p:nvPr/>
            </p:nvSpPr>
            <p:spPr>
              <a:xfrm>
                <a:off x="2366250" y="635956"/>
                <a:ext cx="1021616" cy="778276"/>
              </a:xfrm>
              <a:custGeom>
                <a:avLst/>
                <a:gdLst/>
                <a:ahLst/>
                <a:cxnLst/>
                <a:rect l="l" t="t" r="r" b="b"/>
                <a:pathLst>
                  <a:path w="54771" h="41725" extrusionOk="0">
                    <a:moveTo>
                      <a:pt x="11962" y="12574"/>
                    </a:moveTo>
                    <a:lnTo>
                      <a:pt x="11962" y="12574"/>
                    </a:lnTo>
                    <a:cubicBezTo>
                      <a:pt x="11950" y="12618"/>
                      <a:pt x="11909" y="12685"/>
                      <a:pt x="11859" y="12727"/>
                    </a:cubicBezTo>
                    <a:lnTo>
                      <a:pt x="11859" y="12727"/>
                    </a:lnTo>
                    <a:cubicBezTo>
                      <a:pt x="11896" y="12667"/>
                      <a:pt x="11948" y="12620"/>
                      <a:pt x="11962" y="12574"/>
                    </a:cubicBezTo>
                    <a:close/>
                    <a:moveTo>
                      <a:pt x="11732" y="12751"/>
                    </a:moveTo>
                    <a:lnTo>
                      <a:pt x="11772" y="12765"/>
                    </a:lnTo>
                    <a:lnTo>
                      <a:pt x="11772" y="12765"/>
                    </a:lnTo>
                    <a:cubicBezTo>
                      <a:pt x="11759" y="12764"/>
                      <a:pt x="11745" y="12760"/>
                      <a:pt x="11732" y="12751"/>
                    </a:cubicBezTo>
                    <a:close/>
                    <a:moveTo>
                      <a:pt x="44634" y="19166"/>
                    </a:moveTo>
                    <a:cubicBezTo>
                      <a:pt x="44620" y="19205"/>
                      <a:pt x="44599" y="19242"/>
                      <a:pt x="44575" y="19274"/>
                    </a:cubicBezTo>
                    <a:lnTo>
                      <a:pt x="44575" y="19274"/>
                    </a:lnTo>
                    <a:cubicBezTo>
                      <a:pt x="44598" y="19238"/>
                      <a:pt x="44616" y="19202"/>
                      <a:pt x="44634" y="19166"/>
                    </a:cubicBezTo>
                    <a:close/>
                    <a:moveTo>
                      <a:pt x="23806" y="0"/>
                    </a:moveTo>
                    <a:cubicBezTo>
                      <a:pt x="22001" y="0"/>
                      <a:pt x="20253" y="485"/>
                      <a:pt x="18612" y="1817"/>
                    </a:cubicBezTo>
                    <a:cubicBezTo>
                      <a:pt x="14026" y="3512"/>
                      <a:pt x="12796" y="8863"/>
                      <a:pt x="10735" y="12785"/>
                    </a:cubicBezTo>
                    <a:cubicBezTo>
                      <a:pt x="6780" y="17271"/>
                      <a:pt x="1" y="23353"/>
                      <a:pt x="1995" y="29701"/>
                    </a:cubicBezTo>
                    <a:cubicBezTo>
                      <a:pt x="2560" y="30798"/>
                      <a:pt x="1928" y="32459"/>
                      <a:pt x="2393" y="33789"/>
                    </a:cubicBezTo>
                    <a:cubicBezTo>
                      <a:pt x="4454" y="35251"/>
                      <a:pt x="4687" y="37943"/>
                      <a:pt x="6913" y="39339"/>
                    </a:cubicBezTo>
                    <a:cubicBezTo>
                      <a:pt x="7276" y="39312"/>
                      <a:pt x="7616" y="39253"/>
                      <a:pt x="7931" y="39253"/>
                    </a:cubicBezTo>
                    <a:cubicBezTo>
                      <a:pt x="8395" y="39253"/>
                      <a:pt x="8803" y="39382"/>
                      <a:pt x="9140" y="39937"/>
                    </a:cubicBezTo>
                    <a:cubicBezTo>
                      <a:pt x="10799" y="41299"/>
                      <a:pt x="12814" y="41725"/>
                      <a:pt x="14908" y="41725"/>
                    </a:cubicBezTo>
                    <a:cubicBezTo>
                      <a:pt x="17515" y="41725"/>
                      <a:pt x="20245" y="41066"/>
                      <a:pt x="22567" y="40735"/>
                    </a:cubicBezTo>
                    <a:cubicBezTo>
                      <a:pt x="28383" y="38973"/>
                      <a:pt x="34531" y="40070"/>
                      <a:pt x="40447" y="38940"/>
                    </a:cubicBezTo>
                    <a:cubicBezTo>
                      <a:pt x="45598" y="37112"/>
                      <a:pt x="51315" y="35450"/>
                      <a:pt x="52976" y="29933"/>
                    </a:cubicBezTo>
                    <a:cubicBezTo>
                      <a:pt x="52411" y="28205"/>
                      <a:pt x="54405" y="27408"/>
                      <a:pt x="54638" y="25979"/>
                    </a:cubicBezTo>
                    <a:cubicBezTo>
                      <a:pt x="54705" y="24516"/>
                      <a:pt x="54239" y="23054"/>
                      <a:pt x="54306" y="21625"/>
                    </a:cubicBezTo>
                    <a:cubicBezTo>
                      <a:pt x="54771" y="20495"/>
                      <a:pt x="53375" y="19996"/>
                      <a:pt x="53375" y="18800"/>
                    </a:cubicBezTo>
                    <a:cubicBezTo>
                      <a:pt x="51747" y="10824"/>
                      <a:pt x="45897" y="4409"/>
                      <a:pt x="37921" y="3446"/>
                    </a:cubicBezTo>
                    <a:cubicBezTo>
                      <a:pt x="33365" y="3136"/>
                      <a:pt x="28398" y="0"/>
                      <a:pt x="23806"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3" name="Google Shape;1323;p9"/>
            <p:cNvGrpSpPr/>
            <p:nvPr/>
          </p:nvGrpSpPr>
          <p:grpSpPr>
            <a:xfrm rot="10800000">
              <a:off x="2995807" y="382484"/>
              <a:ext cx="424338" cy="323264"/>
              <a:chOff x="2213900" y="503525"/>
              <a:chExt cx="1369275" cy="1043125"/>
            </a:xfrm>
          </p:grpSpPr>
          <p:sp>
            <p:nvSpPr>
              <p:cNvPr id="1324" name="Google Shape;1324;p9"/>
              <p:cNvSpPr/>
              <p:nvPr/>
            </p:nvSpPr>
            <p:spPr>
              <a:xfrm>
                <a:off x="2213900" y="503525"/>
                <a:ext cx="1369275" cy="1043125"/>
              </a:xfrm>
              <a:custGeom>
                <a:avLst/>
                <a:gdLst/>
                <a:ahLst/>
                <a:cxnLst/>
                <a:rect l="l" t="t" r="r" b="b"/>
                <a:pathLst>
                  <a:path w="54771" h="41725" extrusionOk="0">
                    <a:moveTo>
                      <a:pt x="11962" y="12574"/>
                    </a:moveTo>
                    <a:lnTo>
                      <a:pt x="11962" y="12574"/>
                    </a:lnTo>
                    <a:cubicBezTo>
                      <a:pt x="11950" y="12618"/>
                      <a:pt x="11909" y="12685"/>
                      <a:pt x="11859" y="12727"/>
                    </a:cubicBezTo>
                    <a:lnTo>
                      <a:pt x="11859" y="12727"/>
                    </a:lnTo>
                    <a:cubicBezTo>
                      <a:pt x="11896" y="12667"/>
                      <a:pt x="11948" y="12620"/>
                      <a:pt x="11962" y="12574"/>
                    </a:cubicBezTo>
                    <a:close/>
                    <a:moveTo>
                      <a:pt x="11732" y="12751"/>
                    </a:moveTo>
                    <a:lnTo>
                      <a:pt x="11772" y="12765"/>
                    </a:lnTo>
                    <a:lnTo>
                      <a:pt x="11772" y="12765"/>
                    </a:lnTo>
                    <a:cubicBezTo>
                      <a:pt x="11759" y="12764"/>
                      <a:pt x="11745" y="12760"/>
                      <a:pt x="11732" y="12751"/>
                    </a:cubicBezTo>
                    <a:close/>
                    <a:moveTo>
                      <a:pt x="44634" y="19166"/>
                    </a:moveTo>
                    <a:cubicBezTo>
                      <a:pt x="44620" y="19205"/>
                      <a:pt x="44599" y="19242"/>
                      <a:pt x="44575" y="19274"/>
                    </a:cubicBezTo>
                    <a:lnTo>
                      <a:pt x="44575" y="19274"/>
                    </a:lnTo>
                    <a:cubicBezTo>
                      <a:pt x="44598" y="19238"/>
                      <a:pt x="44616" y="19202"/>
                      <a:pt x="44634" y="19166"/>
                    </a:cubicBezTo>
                    <a:close/>
                    <a:moveTo>
                      <a:pt x="23806" y="0"/>
                    </a:moveTo>
                    <a:cubicBezTo>
                      <a:pt x="22001" y="0"/>
                      <a:pt x="20253" y="485"/>
                      <a:pt x="18612" y="1817"/>
                    </a:cubicBezTo>
                    <a:cubicBezTo>
                      <a:pt x="14026" y="3512"/>
                      <a:pt x="12796" y="8863"/>
                      <a:pt x="10735" y="12785"/>
                    </a:cubicBezTo>
                    <a:cubicBezTo>
                      <a:pt x="6780" y="17271"/>
                      <a:pt x="1" y="23353"/>
                      <a:pt x="1995" y="29701"/>
                    </a:cubicBezTo>
                    <a:cubicBezTo>
                      <a:pt x="2560" y="30798"/>
                      <a:pt x="1928" y="32459"/>
                      <a:pt x="2393" y="33789"/>
                    </a:cubicBezTo>
                    <a:cubicBezTo>
                      <a:pt x="4454" y="35251"/>
                      <a:pt x="4687" y="37943"/>
                      <a:pt x="6913" y="39339"/>
                    </a:cubicBezTo>
                    <a:cubicBezTo>
                      <a:pt x="7276" y="39312"/>
                      <a:pt x="7616" y="39253"/>
                      <a:pt x="7931" y="39253"/>
                    </a:cubicBezTo>
                    <a:cubicBezTo>
                      <a:pt x="8395" y="39253"/>
                      <a:pt x="8803" y="39382"/>
                      <a:pt x="9140" y="39937"/>
                    </a:cubicBezTo>
                    <a:cubicBezTo>
                      <a:pt x="10799" y="41299"/>
                      <a:pt x="12814" y="41725"/>
                      <a:pt x="14908" y="41725"/>
                    </a:cubicBezTo>
                    <a:cubicBezTo>
                      <a:pt x="17515" y="41725"/>
                      <a:pt x="20245" y="41066"/>
                      <a:pt x="22567" y="40735"/>
                    </a:cubicBezTo>
                    <a:cubicBezTo>
                      <a:pt x="28383" y="38973"/>
                      <a:pt x="34531" y="40070"/>
                      <a:pt x="40447" y="38940"/>
                    </a:cubicBezTo>
                    <a:cubicBezTo>
                      <a:pt x="45598" y="37112"/>
                      <a:pt x="51315" y="35450"/>
                      <a:pt x="52976" y="29933"/>
                    </a:cubicBezTo>
                    <a:cubicBezTo>
                      <a:pt x="52411" y="28205"/>
                      <a:pt x="54405" y="27408"/>
                      <a:pt x="54638" y="25979"/>
                    </a:cubicBezTo>
                    <a:cubicBezTo>
                      <a:pt x="54705" y="24516"/>
                      <a:pt x="54239" y="23054"/>
                      <a:pt x="54306" y="21625"/>
                    </a:cubicBezTo>
                    <a:cubicBezTo>
                      <a:pt x="54771" y="20495"/>
                      <a:pt x="53375" y="19996"/>
                      <a:pt x="53375" y="18800"/>
                    </a:cubicBezTo>
                    <a:cubicBezTo>
                      <a:pt x="51747" y="10824"/>
                      <a:pt x="45897" y="4409"/>
                      <a:pt x="37921" y="3446"/>
                    </a:cubicBezTo>
                    <a:cubicBezTo>
                      <a:pt x="33365" y="3136"/>
                      <a:pt x="28398" y="0"/>
                      <a:pt x="23806"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9"/>
              <p:cNvSpPr/>
              <p:nvPr/>
            </p:nvSpPr>
            <p:spPr>
              <a:xfrm>
                <a:off x="2366250" y="635956"/>
                <a:ext cx="1021616" cy="778276"/>
              </a:xfrm>
              <a:custGeom>
                <a:avLst/>
                <a:gdLst/>
                <a:ahLst/>
                <a:cxnLst/>
                <a:rect l="l" t="t" r="r" b="b"/>
                <a:pathLst>
                  <a:path w="54771" h="41725" extrusionOk="0">
                    <a:moveTo>
                      <a:pt x="11962" y="12574"/>
                    </a:moveTo>
                    <a:lnTo>
                      <a:pt x="11962" y="12574"/>
                    </a:lnTo>
                    <a:cubicBezTo>
                      <a:pt x="11950" y="12618"/>
                      <a:pt x="11909" y="12685"/>
                      <a:pt x="11859" y="12727"/>
                    </a:cubicBezTo>
                    <a:lnTo>
                      <a:pt x="11859" y="12727"/>
                    </a:lnTo>
                    <a:cubicBezTo>
                      <a:pt x="11896" y="12667"/>
                      <a:pt x="11948" y="12620"/>
                      <a:pt x="11962" y="12574"/>
                    </a:cubicBezTo>
                    <a:close/>
                    <a:moveTo>
                      <a:pt x="11732" y="12751"/>
                    </a:moveTo>
                    <a:lnTo>
                      <a:pt x="11772" y="12765"/>
                    </a:lnTo>
                    <a:lnTo>
                      <a:pt x="11772" y="12765"/>
                    </a:lnTo>
                    <a:cubicBezTo>
                      <a:pt x="11759" y="12764"/>
                      <a:pt x="11745" y="12760"/>
                      <a:pt x="11732" y="12751"/>
                    </a:cubicBezTo>
                    <a:close/>
                    <a:moveTo>
                      <a:pt x="44634" y="19166"/>
                    </a:moveTo>
                    <a:cubicBezTo>
                      <a:pt x="44620" y="19205"/>
                      <a:pt x="44599" y="19242"/>
                      <a:pt x="44575" y="19274"/>
                    </a:cubicBezTo>
                    <a:lnTo>
                      <a:pt x="44575" y="19274"/>
                    </a:lnTo>
                    <a:cubicBezTo>
                      <a:pt x="44598" y="19238"/>
                      <a:pt x="44616" y="19202"/>
                      <a:pt x="44634" y="19166"/>
                    </a:cubicBezTo>
                    <a:close/>
                    <a:moveTo>
                      <a:pt x="23806" y="0"/>
                    </a:moveTo>
                    <a:cubicBezTo>
                      <a:pt x="22001" y="0"/>
                      <a:pt x="20253" y="485"/>
                      <a:pt x="18612" y="1817"/>
                    </a:cubicBezTo>
                    <a:cubicBezTo>
                      <a:pt x="14026" y="3512"/>
                      <a:pt x="12796" y="8863"/>
                      <a:pt x="10735" y="12785"/>
                    </a:cubicBezTo>
                    <a:cubicBezTo>
                      <a:pt x="6780" y="17271"/>
                      <a:pt x="1" y="23353"/>
                      <a:pt x="1995" y="29701"/>
                    </a:cubicBezTo>
                    <a:cubicBezTo>
                      <a:pt x="2560" y="30798"/>
                      <a:pt x="1928" y="32459"/>
                      <a:pt x="2393" y="33789"/>
                    </a:cubicBezTo>
                    <a:cubicBezTo>
                      <a:pt x="4454" y="35251"/>
                      <a:pt x="4687" y="37943"/>
                      <a:pt x="6913" y="39339"/>
                    </a:cubicBezTo>
                    <a:cubicBezTo>
                      <a:pt x="7276" y="39312"/>
                      <a:pt x="7616" y="39253"/>
                      <a:pt x="7931" y="39253"/>
                    </a:cubicBezTo>
                    <a:cubicBezTo>
                      <a:pt x="8395" y="39253"/>
                      <a:pt x="8803" y="39382"/>
                      <a:pt x="9140" y="39937"/>
                    </a:cubicBezTo>
                    <a:cubicBezTo>
                      <a:pt x="10799" y="41299"/>
                      <a:pt x="12814" y="41725"/>
                      <a:pt x="14908" y="41725"/>
                    </a:cubicBezTo>
                    <a:cubicBezTo>
                      <a:pt x="17515" y="41725"/>
                      <a:pt x="20245" y="41066"/>
                      <a:pt x="22567" y="40735"/>
                    </a:cubicBezTo>
                    <a:cubicBezTo>
                      <a:pt x="28383" y="38973"/>
                      <a:pt x="34531" y="40070"/>
                      <a:pt x="40447" y="38940"/>
                    </a:cubicBezTo>
                    <a:cubicBezTo>
                      <a:pt x="45598" y="37112"/>
                      <a:pt x="51315" y="35450"/>
                      <a:pt x="52976" y="29933"/>
                    </a:cubicBezTo>
                    <a:cubicBezTo>
                      <a:pt x="52411" y="28205"/>
                      <a:pt x="54405" y="27408"/>
                      <a:pt x="54638" y="25979"/>
                    </a:cubicBezTo>
                    <a:cubicBezTo>
                      <a:pt x="54705" y="24516"/>
                      <a:pt x="54239" y="23054"/>
                      <a:pt x="54306" y="21625"/>
                    </a:cubicBezTo>
                    <a:cubicBezTo>
                      <a:pt x="54771" y="20495"/>
                      <a:pt x="53375" y="19996"/>
                      <a:pt x="53375" y="18800"/>
                    </a:cubicBezTo>
                    <a:cubicBezTo>
                      <a:pt x="51747" y="10824"/>
                      <a:pt x="45897" y="4409"/>
                      <a:pt x="37921" y="3446"/>
                    </a:cubicBezTo>
                    <a:cubicBezTo>
                      <a:pt x="33365" y="3136"/>
                      <a:pt x="28398" y="0"/>
                      <a:pt x="23806"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6" name="Google Shape;1326;p9"/>
            <p:cNvGrpSpPr/>
            <p:nvPr/>
          </p:nvGrpSpPr>
          <p:grpSpPr>
            <a:xfrm rot="10800000">
              <a:off x="1290195" y="4576971"/>
              <a:ext cx="424423" cy="381701"/>
              <a:chOff x="882850" y="2647922"/>
              <a:chExt cx="1064250" cy="957125"/>
            </a:xfrm>
          </p:grpSpPr>
          <p:grpSp>
            <p:nvGrpSpPr>
              <p:cNvPr id="1327" name="Google Shape;1327;p9"/>
              <p:cNvGrpSpPr/>
              <p:nvPr/>
            </p:nvGrpSpPr>
            <p:grpSpPr>
              <a:xfrm>
                <a:off x="882850" y="2647922"/>
                <a:ext cx="1064250" cy="957125"/>
                <a:chOff x="6069100" y="3009725"/>
                <a:chExt cx="1064250" cy="957125"/>
              </a:xfrm>
            </p:grpSpPr>
            <p:sp>
              <p:nvSpPr>
                <p:cNvPr id="1328" name="Google Shape;1328;p9"/>
                <p:cNvSpPr/>
                <p:nvPr/>
              </p:nvSpPr>
              <p:spPr>
                <a:xfrm>
                  <a:off x="6178775" y="3741950"/>
                  <a:ext cx="25" cy="25"/>
                </a:xfrm>
                <a:custGeom>
                  <a:avLst/>
                  <a:gdLst/>
                  <a:ahLst/>
                  <a:cxnLst/>
                  <a:rect l="l" t="t" r="r" b="b"/>
                  <a:pathLst>
                    <a:path w="1" h="1" extrusionOk="0">
                      <a:moveTo>
                        <a:pt x="0" y="0"/>
                      </a:move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9"/>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0" name="Google Shape;1330;p9"/>
              <p:cNvGrpSpPr/>
              <p:nvPr/>
            </p:nvGrpSpPr>
            <p:grpSpPr>
              <a:xfrm rot="10800000">
                <a:off x="1008698" y="2761102"/>
                <a:ext cx="812555" cy="730765"/>
                <a:chOff x="6069100" y="3009725"/>
                <a:chExt cx="1064250" cy="957125"/>
              </a:xfrm>
            </p:grpSpPr>
            <p:sp>
              <p:nvSpPr>
                <p:cNvPr id="1331" name="Google Shape;1331;p9"/>
                <p:cNvSpPr/>
                <p:nvPr/>
              </p:nvSpPr>
              <p:spPr>
                <a:xfrm>
                  <a:off x="6178775" y="3741950"/>
                  <a:ext cx="25" cy="25"/>
                </a:xfrm>
                <a:custGeom>
                  <a:avLst/>
                  <a:gdLst/>
                  <a:ahLst/>
                  <a:cxnLst/>
                  <a:rect l="l" t="t" r="r" b="b"/>
                  <a:pathLst>
                    <a:path w="1" h="1" extrusionOk="0">
                      <a:moveTo>
                        <a:pt x="0" y="0"/>
                      </a:move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9"/>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33" name="Google Shape;1333;p9"/>
            <p:cNvGrpSpPr/>
            <p:nvPr/>
          </p:nvGrpSpPr>
          <p:grpSpPr>
            <a:xfrm rot="10800000">
              <a:off x="1839642" y="184840"/>
              <a:ext cx="424423" cy="381701"/>
              <a:chOff x="882850" y="2647922"/>
              <a:chExt cx="1064250" cy="957125"/>
            </a:xfrm>
          </p:grpSpPr>
          <p:grpSp>
            <p:nvGrpSpPr>
              <p:cNvPr id="1334" name="Google Shape;1334;p9"/>
              <p:cNvGrpSpPr/>
              <p:nvPr/>
            </p:nvGrpSpPr>
            <p:grpSpPr>
              <a:xfrm>
                <a:off x="882850" y="2647922"/>
                <a:ext cx="1064250" cy="957125"/>
                <a:chOff x="6069100" y="3009725"/>
                <a:chExt cx="1064250" cy="957125"/>
              </a:xfrm>
            </p:grpSpPr>
            <p:sp>
              <p:nvSpPr>
                <p:cNvPr id="1335" name="Google Shape;1335;p9"/>
                <p:cNvSpPr/>
                <p:nvPr/>
              </p:nvSpPr>
              <p:spPr>
                <a:xfrm>
                  <a:off x="6178775" y="3741950"/>
                  <a:ext cx="25" cy="25"/>
                </a:xfrm>
                <a:custGeom>
                  <a:avLst/>
                  <a:gdLst/>
                  <a:ahLst/>
                  <a:cxnLst/>
                  <a:rect l="l" t="t" r="r" b="b"/>
                  <a:pathLst>
                    <a:path w="1" h="1" extrusionOk="0">
                      <a:moveTo>
                        <a:pt x="0" y="0"/>
                      </a:move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9"/>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7" name="Google Shape;1337;p9"/>
              <p:cNvGrpSpPr/>
              <p:nvPr/>
            </p:nvGrpSpPr>
            <p:grpSpPr>
              <a:xfrm rot="10800000">
                <a:off x="1008698" y="2761102"/>
                <a:ext cx="812555" cy="730765"/>
                <a:chOff x="6069100" y="3009725"/>
                <a:chExt cx="1064250" cy="957125"/>
              </a:xfrm>
            </p:grpSpPr>
            <p:sp>
              <p:nvSpPr>
                <p:cNvPr id="1338" name="Google Shape;1338;p9"/>
                <p:cNvSpPr/>
                <p:nvPr/>
              </p:nvSpPr>
              <p:spPr>
                <a:xfrm>
                  <a:off x="6178775" y="3741950"/>
                  <a:ext cx="25" cy="25"/>
                </a:xfrm>
                <a:custGeom>
                  <a:avLst/>
                  <a:gdLst/>
                  <a:ahLst/>
                  <a:cxnLst/>
                  <a:rect l="l" t="t" r="r" b="b"/>
                  <a:pathLst>
                    <a:path w="1" h="1" extrusionOk="0">
                      <a:moveTo>
                        <a:pt x="0" y="0"/>
                      </a:move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9"/>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40" name="Google Shape;1340;p9"/>
            <p:cNvGrpSpPr/>
            <p:nvPr/>
          </p:nvGrpSpPr>
          <p:grpSpPr>
            <a:xfrm>
              <a:off x="4345457" y="4412750"/>
              <a:ext cx="424347" cy="431480"/>
              <a:chOff x="4023775" y="1855149"/>
              <a:chExt cx="1174825" cy="1194575"/>
            </a:xfrm>
          </p:grpSpPr>
          <p:grpSp>
            <p:nvGrpSpPr>
              <p:cNvPr id="1341" name="Google Shape;1341;p9"/>
              <p:cNvGrpSpPr/>
              <p:nvPr/>
            </p:nvGrpSpPr>
            <p:grpSpPr>
              <a:xfrm>
                <a:off x="4023775" y="1855149"/>
                <a:ext cx="1174825" cy="1194575"/>
                <a:chOff x="4023775" y="1778925"/>
                <a:chExt cx="1174825" cy="1194575"/>
              </a:xfrm>
            </p:grpSpPr>
            <p:sp>
              <p:nvSpPr>
                <p:cNvPr id="1342" name="Google Shape;1342;p9"/>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9"/>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9"/>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9"/>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9"/>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9"/>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8" name="Google Shape;1348;p9"/>
              <p:cNvGrpSpPr/>
              <p:nvPr/>
            </p:nvGrpSpPr>
            <p:grpSpPr>
              <a:xfrm rot="10800000">
                <a:off x="4212099" y="2046639"/>
                <a:ext cx="798176" cy="811594"/>
                <a:chOff x="4023775" y="1778925"/>
                <a:chExt cx="1174825" cy="1194575"/>
              </a:xfrm>
            </p:grpSpPr>
            <p:sp>
              <p:nvSpPr>
                <p:cNvPr id="1349" name="Google Shape;1349;p9"/>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9"/>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9"/>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9"/>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9"/>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9"/>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55" name="Google Shape;1355;p9"/>
            <p:cNvGrpSpPr/>
            <p:nvPr/>
          </p:nvGrpSpPr>
          <p:grpSpPr>
            <a:xfrm rot="10800000">
              <a:off x="225599" y="1997553"/>
              <a:ext cx="424347" cy="431480"/>
              <a:chOff x="4023775" y="1855149"/>
              <a:chExt cx="1174825" cy="1194575"/>
            </a:xfrm>
          </p:grpSpPr>
          <p:grpSp>
            <p:nvGrpSpPr>
              <p:cNvPr id="1356" name="Google Shape;1356;p9"/>
              <p:cNvGrpSpPr/>
              <p:nvPr/>
            </p:nvGrpSpPr>
            <p:grpSpPr>
              <a:xfrm>
                <a:off x="4023775" y="1855149"/>
                <a:ext cx="1174825" cy="1194575"/>
                <a:chOff x="4023775" y="1778925"/>
                <a:chExt cx="1174825" cy="1194575"/>
              </a:xfrm>
            </p:grpSpPr>
            <p:sp>
              <p:nvSpPr>
                <p:cNvPr id="1357" name="Google Shape;1357;p9"/>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9"/>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9"/>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9"/>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9"/>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9"/>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3" name="Google Shape;1363;p9"/>
              <p:cNvGrpSpPr/>
              <p:nvPr/>
            </p:nvGrpSpPr>
            <p:grpSpPr>
              <a:xfrm rot="10800000">
                <a:off x="4212099" y="2046639"/>
                <a:ext cx="798176" cy="811594"/>
                <a:chOff x="4023775" y="1778925"/>
                <a:chExt cx="1174825" cy="1194575"/>
              </a:xfrm>
            </p:grpSpPr>
            <p:sp>
              <p:nvSpPr>
                <p:cNvPr id="1364" name="Google Shape;1364;p9"/>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9"/>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9"/>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9"/>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9"/>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9"/>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370" name="Google Shape;1370;p9"/>
          <p:cNvSpPr txBox="1">
            <a:spLocks noGrp="1"/>
          </p:cNvSpPr>
          <p:nvPr>
            <p:ph type="subTitle" idx="1"/>
          </p:nvPr>
        </p:nvSpPr>
        <p:spPr>
          <a:xfrm>
            <a:off x="2165475" y="2334410"/>
            <a:ext cx="4812900" cy="118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1371" name="Google Shape;1371;p9"/>
          <p:cNvSpPr txBox="1">
            <a:spLocks noGrp="1"/>
          </p:cNvSpPr>
          <p:nvPr>
            <p:ph type="title"/>
          </p:nvPr>
        </p:nvSpPr>
        <p:spPr>
          <a:xfrm>
            <a:off x="2165625" y="1578410"/>
            <a:ext cx="4812900" cy="7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4500"/>
            </a:lvl1pPr>
            <a:lvl2pPr lvl="1" rtl="0">
              <a:spcBef>
                <a:spcPts val="0"/>
              </a:spcBef>
              <a:spcAft>
                <a:spcPts val="0"/>
              </a:spcAft>
              <a:buSzPts val="3600"/>
              <a:buFont typeface="Palanquin Dark"/>
              <a:buNone/>
              <a:defRPr>
                <a:latin typeface="Palanquin Dark"/>
                <a:ea typeface="Palanquin Dark"/>
                <a:cs typeface="Palanquin Dark"/>
                <a:sym typeface="Palanquin Dark"/>
              </a:defRPr>
            </a:lvl2pPr>
            <a:lvl3pPr lvl="2" rtl="0">
              <a:spcBef>
                <a:spcPts val="0"/>
              </a:spcBef>
              <a:spcAft>
                <a:spcPts val="0"/>
              </a:spcAft>
              <a:buSzPts val="3600"/>
              <a:buFont typeface="Palanquin Dark"/>
              <a:buNone/>
              <a:defRPr>
                <a:latin typeface="Palanquin Dark"/>
                <a:ea typeface="Palanquin Dark"/>
                <a:cs typeface="Palanquin Dark"/>
                <a:sym typeface="Palanquin Dark"/>
              </a:defRPr>
            </a:lvl3pPr>
            <a:lvl4pPr lvl="3" rtl="0">
              <a:spcBef>
                <a:spcPts val="0"/>
              </a:spcBef>
              <a:spcAft>
                <a:spcPts val="0"/>
              </a:spcAft>
              <a:buSzPts val="3600"/>
              <a:buFont typeface="Palanquin Dark"/>
              <a:buNone/>
              <a:defRPr>
                <a:latin typeface="Palanquin Dark"/>
                <a:ea typeface="Palanquin Dark"/>
                <a:cs typeface="Palanquin Dark"/>
                <a:sym typeface="Palanquin Dark"/>
              </a:defRPr>
            </a:lvl4pPr>
            <a:lvl5pPr lvl="4" rtl="0">
              <a:spcBef>
                <a:spcPts val="0"/>
              </a:spcBef>
              <a:spcAft>
                <a:spcPts val="0"/>
              </a:spcAft>
              <a:buSzPts val="3600"/>
              <a:buFont typeface="Palanquin Dark"/>
              <a:buNone/>
              <a:defRPr>
                <a:latin typeface="Palanquin Dark"/>
                <a:ea typeface="Palanquin Dark"/>
                <a:cs typeface="Palanquin Dark"/>
                <a:sym typeface="Palanquin Dark"/>
              </a:defRPr>
            </a:lvl5pPr>
            <a:lvl6pPr lvl="5" rtl="0">
              <a:spcBef>
                <a:spcPts val="0"/>
              </a:spcBef>
              <a:spcAft>
                <a:spcPts val="0"/>
              </a:spcAft>
              <a:buSzPts val="3600"/>
              <a:buFont typeface="Palanquin Dark"/>
              <a:buNone/>
              <a:defRPr>
                <a:latin typeface="Palanquin Dark"/>
                <a:ea typeface="Palanquin Dark"/>
                <a:cs typeface="Palanquin Dark"/>
                <a:sym typeface="Palanquin Dark"/>
              </a:defRPr>
            </a:lvl6pPr>
            <a:lvl7pPr lvl="6" rtl="0">
              <a:spcBef>
                <a:spcPts val="0"/>
              </a:spcBef>
              <a:spcAft>
                <a:spcPts val="0"/>
              </a:spcAft>
              <a:buSzPts val="3600"/>
              <a:buFont typeface="Palanquin Dark"/>
              <a:buNone/>
              <a:defRPr>
                <a:latin typeface="Palanquin Dark"/>
                <a:ea typeface="Palanquin Dark"/>
                <a:cs typeface="Palanquin Dark"/>
                <a:sym typeface="Palanquin Dark"/>
              </a:defRPr>
            </a:lvl7pPr>
            <a:lvl8pPr lvl="7" rtl="0">
              <a:spcBef>
                <a:spcPts val="0"/>
              </a:spcBef>
              <a:spcAft>
                <a:spcPts val="0"/>
              </a:spcAft>
              <a:buSzPts val="3600"/>
              <a:buFont typeface="Palanquin Dark"/>
              <a:buNone/>
              <a:defRPr>
                <a:latin typeface="Palanquin Dark"/>
                <a:ea typeface="Palanquin Dark"/>
                <a:cs typeface="Palanquin Dark"/>
                <a:sym typeface="Palanquin Dark"/>
              </a:defRPr>
            </a:lvl8pPr>
            <a:lvl9pPr lvl="8" rtl="0">
              <a:spcBef>
                <a:spcPts val="0"/>
              </a:spcBef>
              <a:spcAft>
                <a:spcPts val="0"/>
              </a:spcAft>
              <a:buSzPts val="3600"/>
              <a:buFont typeface="Palanquin Dark"/>
              <a:buNone/>
              <a:defRPr>
                <a:latin typeface="Palanquin Dark"/>
                <a:ea typeface="Palanquin Dark"/>
                <a:cs typeface="Palanquin Dark"/>
                <a:sym typeface="Palanquin Dark"/>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63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24">
    <p:spTree>
      <p:nvGrpSpPr>
        <p:cNvPr id="1" name="Shape 3049"/>
        <p:cNvGrpSpPr/>
        <p:nvPr/>
      </p:nvGrpSpPr>
      <p:grpSpPr>
        <a:xfrm>
          <a:off x="0" y="0"/>
          <a:ext cx="0" cy="0"/>
          <a:chOff x="0" y="0"/>
          <a:chExt cx="0" cy="0"/>
        </a:xfrm>
      </p:grpSpPr>
      <p:grpSp>
        <p:nvGrpSpPr>
          <p:cNvPr id="3050" name="Google Shape;3050;p27"/>
          <p:cNvGrpSpPr/>
          <p:nvPr/>
        </p:nvGrpSpPr>
        <p:grpSpPr>
          <a:xfrm>
            <a:off x="260940" y="369382"/>
            <a:ext cx="8622119" cy="4404736"/>
            <a:chOff x="260940" y="357856"/>
            <a:chExt cx="8622119" cy="4404736"/>
          </a:xfrm>
        </p:grpSpPr>
        <p:grpSp>
          <p:nvGrpSpPr>
            <p:cNvPr id="3051" name="Google Shape;3051;p27"/>
            <p:cNvGrpSpPr/>
            <p:nvPr/>
          </p:nvGrpSpPr>
          <p:grpSpPr>
            <a:xfrm>
              <a:off x="8458637" y="2372513"/>
              <a:ext cx="424423" cy="381701"/>
              <a:chOff x="882850" y="2647922"/>
              <a:chExt cx="1064250" cy="957125"/>
            </a:xfrm>
          </p:grpSpPr>
          <p:grpSp>
            <p:nvGrpSpPr>
              <p:cNvPr id="3052" name="Google Shape;3052;p27"/>
              <p:cNvGrpSpPr/>
              <p:nvPr/>
            </p:nvGrpSpPr>
            <p:grpSpPr>
              <a:xfrm>
                <a:off x="882850" y="2647922"/>
                <a:ext cx="1064250" cy="957125"/>
                <a:chOff x="6069100" y="3009725"/>
                <a:chExt cx="1064250" cy="957125"/>
              </a:xfrm>
            </p:grpSpPr>
            <p:sp>
              <p:nvSpPr>
                <p:cNvPr id="3053" name="Google Shape;3053;p27"/>
                <p:cNvSpPr/>
                <p:nvPr/>
              </p:nvSpPr>
              <p:spPr>
                <a:xfrm>
                  <a:off x="6178775" y="3741950"/>
                  <a:ext cx="25" cy="25"/>
                </a:xfrm>
                <a:custGeom>
                  <a:avLst/>
                  <a:gdLst/>
                  <a:ahLst/>
                  <a:cxnLst/>
                  <a:rect l="l" t="t" r="r" b="b"/>
                  <a:pathLst>
                    <a:path w="1" h="1" extrusionOk="0">
                      <a:moveTo>
                        <a:pt x="0" y="0"/>
                      </a:move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27"/>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5" name="Google Shape;3055;p27"/>
              <p:cNvGrpSpPr/>
              <p:nvPr/>
            </p:nvGrpSpPr>
            <p:grpSpPr>
              <a:xfrm rot="10800000">
                <a:off x="1008698" y="2761102"/>
                <a:ext cx="812555" cy="730765"/>
                <a:chOff x="6069100" y="3009725"/>
                <a:chExt cx="1064250" cy="957125"/>
              </a:xfrm>
            </p:grpSpPr>
            <p:sp>
              <p:nvSpPr>
                <p:cNvPr id="3056" name="Google Shape;3056;p27"/>
                <p:cNvSpPr/>
                <p:nvPr/>
              </p:nvSpPr>
              <p:spPr>
                <a:xfrm>
                  <a:off x="6178775" y="3741950"/>
                  <a:ext cx="25" cy="25"/>
                </a:xfrm>
                <a:custGeom>
                  <a:avLst/>
                  <a:gdLst/>
                  <a:ahLst/>
                  <a:cxnLst/>
                  <a:rect l="l" t="t" r="r" b="b"/>
                  <a:pathLst>
                    <a:path w="1" h="1" extrusionOk="0">
                      <a:moveTo>
                        <a:pt x="0" y="0"/>
                      </a:move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27"/>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58" name="Google Shape;3058;p27"/>
            <p:cNvGrpSpPr/>
            <p:nvPr/>
          </p:nvGrpSpPr>
          <p:grpSpPr>
            <a:xfrm>
              <a:off x="7290599" y="357856"/>
              <a:ext cx="424322" cy="335712"/>
              <a:chOff x="4414850" y="3021000"/>
              <a:chExt cx="1302400" cy="1030425"/>
            </a:xfrm>
          </p:grpSpPr>
          <p:sp>
            <p:nvSpPr>
              <p:cNvPr id="3059" name="Google Shape;3059;p27"/>
              <p:cNvSpPr/>
              <p:nvPr/>
            </p:nvSpPr>
            <p:spPr>
              <a:xfrm>
                <a:off x="4414850" y="3021000"/>
                <a:ext cx="1302400" cy="1030425"/>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27"/>
              <p:cNvSpPr/>
              <p:nvPr/>
            </p:nvSpPr>
            <p:spPr>
              <a:xfrm rot="10799469">
                <a:off x="4644599" y="3202812"/>
                <a:ext cx="842913" cy="666788"/>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1" name="Google Shape;3061;p27"/>
            <p:cNvGrpSpPr/>
            <p:nvPr/>
          </p:nvGrpSpPr>
          <p:grpSpPr>
            <a:xfrm>
              <a:off x="6842504" y="4433159"/>
              <a:ext cx="424338" cy="323264"/>
              <a:chOff x="2213900" y="503525"/>
              <a:chExt cx="1369275" cy="1043125"/>
            </a:xfrm>
          </p:grpSpPr>
          <p:sp>
            <p:nvSpPr>
              <p:cNvPr id="3062" name="Google Shape;3062;p27"/>
              <p:cNvSpPr/>
              <p:nvPr/>
            </p:nvSpPr>
            <p:spPr>
              <a:xfrm>
                <a:off x="2213900" y="503525"/>
                <a:ext cx="1369275" cy="1043125"/>
              </a:xfrm>
              <a:custGeom>
                <a:avLst/>
                <a:gdLst/>
                <a:ahLst/>
                <a:cxnLst/>
                <a:rect l="l" t="t" r="r" b="b"/>
                <a:pathLst>
                  <a:path w="54771" h="41725" extrusionOk="0">
                    <a:moveTo>
                      <a:pt x="11962" y="12574"/>
                    </a:moveTo>
                    <a:lnTo>
                      <a:pt x="11962" y="12574"/>
                    </a:lnTo>
                    <a:cubicBezTo>
                      <a:pt x="11950" y="12618"/>
                      <a:pt x="11909" y="12685"/>
                      <a:pt x="11859" y="12727"/>
                    </a:cubicBezTo>
                    <a:lnTo>
                      <a:pt x="11859" y="12727"/>
                    </a:lnTo>
                    <a:cubicBezTo>
                      <a:pt x="11896" y="12667"/>
                      <a:pt x="11948" y="12620"/>
                      <a:pt x="11962" y="12574"/>
                    </a:cubicBezTo>
                    <a:close/>
                    <a:moveTo>
                      <a:pt x="11732" y="12751"/>
                    </a:moveTo>
                    <a:lnTo>
                      <a:pt x="11772" y="12765"/>
                    </a:lnTo>
                    <a:lnTo>
                      <a:pt x="11772" y="12765"/>
                    </a:lnTo>
                    <a:cubicBezTo>
                      <a:pt x="11759" y="12764"/>
                      <a:pt x="11745" y="12760"/>
                      <a:pt x="11732" y="12751"/>
                    </a:cubicBezTo>
                    <a:close/>
                    <a:moveTo>
                      <a:pt x="44634" y="19166"/>
                    </a:moveTo>
                    <a:cubicBezTo>
                      <a:pt x="44620" y="19205"/>
                      <a:pt x="44599" y="19242"/>
                      <a:pt x="44575" y="19274"/>
                    </a:cubicBezTo>
                    <a:lnTo>
                      <a:pt x="44575" y="19274"/>
                    </a:lnTo>
                    <a:cubicBezTo>
                      <a:pt x="44598" y="19238"/>
                      <a:pt x="44616" y="19202"/>
                      <a:pt x="44634" y="19166"/>
                    </a:cubicBezTo>
                    <a:close/>
                    <a:moveTo>
                      <a:pt x="23806" y="0"/>
                    </a:moveTo>
                    <a:cubicBezTo>
                      <a:pt x="22001" y="0"/>
                      <a:pt x="20253" y="485"/>
                      <a:pt x="18612" y="1817"/>
                    </a:cubicBezTo>
                    <a:cubicBezTo>
                      <a:pt x="14026" y="3512"/>
                      <a:pt x="12796" y="8863"/>
                      <a:pt x="10735" y="12785"/>
                    </a:cubicBezTo>
                    <a:cubicBezTo>
                      <a:pt x="6780" y="17271"/>
                      <a:pt x="1" y="23353"/>
                      <a:pt x="1995" y="29701"/>
                    </a:cubicBezTo>
                    <a:cubicBezTo>
                      <a:pt x="2560" y="30798"/>
                      <a:pt x="1928" y="32459"/>
                      <a:pt x="2393" y="33789"/>
                    </a:cubicBezTo>
                    <a:cubicBezTo>
                      <a:pt x="4454" y="35251"/>
                      <a:pt x="4687" y="37943"/>
                      <a:pt x="6913" y="39339"/>
                    </a:cubicBezTo>
                    <a:cubicBezTo>
                      <a:pt x="7276" y="39312"/>
                      <a:pt x="7616" y="39253"/>
                      <a:pt x="7931" y="39253"/>
                    </a:cubicBezTo>
                    <a:cubicBezTo>
                      <a:pt x="8395" y="39253"/>
                      <a:pt x="8803" y="39382"/>
                      <a:pt x="9140" y="39937"/>
                    </a:cubicBezTo>
                    <a:cubicBezTo>
                      <a:pt x="10799" y="41299"/>
                      <a:pt x="12814" y="41725"/>
                      <a:pt x="14908" y="41725"/>
                    </a:cubicBezTo>
                    <a:cubicBezTo>
                      <a:pt x="17515" y="41725"/>
                      <a:pt x="20245" y="41066"/>
                      <a:pt x="22567" y="40735"/>
                    </a:cubicBezTo>
                    <a:cubicBezTo>
                      <a:pt x="28383" y="38973"/>
                      <a:pt x="34531" y="40070"/>
                      <a:pt x="40447" y="38940"/>
                    </a:cubicBezTo>
                    <a:cubicBezTo>
                      <a:pt x="45598" y="37112"/>
                      <a:pt x="51315" y="35450"/>
                      <a:pt x="52976" y="29933"/>
                    </a:cubicBezTo>
                    <a:cubicBezTo>
                      <a:pt x="52411" y="28205"/>
                      <a:pt x="54405" y="27408"/>
                      <a:pt x="54638" y="25979"/>
                    </a:cubicBezTo>
                    <a:cubicBezTo>
                      <a:pt x="54705" y="24516"/>
                      <a:pt x="54239" y="23054"/>
                      <a:pt x="54306" y="21625"/>
                    </a:cubicBezTo>
                    <a:cubicBezTo>
                      <a:pt x="54771" y="20495"/>
                      <a:pt x="53375" y="19996"/>
                      <a:pt x="53375" y="18800"/>
                    </a:cubicBezTo>
                    <a:cubicBezTo>
                      <a:pt x="51747" y="10824"/>
                      <a:pt x="45897" y="4409"/>
                      <a:pt x="37921" y="3446"/>
                    </a:cubicBezTo>
                    <a:cubicBezTo>
                      <a:pt x="33365" y="3136"/>
                      <a:pt x="28398" y="0"/>
                      <a:pt x="23806"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27"/>
              <p:cNvSpPr/>
              <p:nvPr/>
            </p:nvSpPr>
            <p:spPr>
              <a:xfrm>
                <a:off x="2366250" y="635956"/>
                <a:ext cx="1021616" cy="778276"/>
              </a:xfrm>
              <a:custGeom>
                <a:avLst/>
                <a:gdLst/>
                <a:ahLst/>
                <a:cxnLst/>
                <a:rect l="l" t="t" r="r" b="b"/>
                <a:pathLst>
                  <a:path w="54771" h="41725" extrusionOk="0">
                    <a:moveTo>
                      <a:pt x="11962" y="12574"/>
                    </a:moveTo>
                    <a:lnTo>
                      <a:pt x="11962" y="12574"/>
                    </a:lnTo>
                    <a:cubicBezTo>
                      <a:pt x="11950" y="12618"/>
                      <a:pt x="11909" y="12685"/>
                      <a:pt x="11859" y="12727"/>
                    </a:cubicBezTo>
                    <a:lnTo>
                      <a:pt x="11859" y="12727"/>
                    </a:lnTo>
                    <a:cubicBezTo>
                      <a:pt x="11896" y="12667"/>
                      <a:pt x="11948" y="12620"/>
                      <a:pt x="11962" y="12574"/>
                    </a:cubicBezTo>
                    <a:close/>
                    <a:moveTo>
                      <a:pt x="11732" y="12751"/>
                    </a:moveTo>
                    <a:lnTo>
                      <a:pt x="11772" y="12765"/>
                    </a:lnTo>
                    <a:lnTo>
                      <a:pt x="11772" y="12765"/>
                    </a:lnTo>
                    <a:cubicBezTo>
                      <a:pt x="11759" y="12764"/>
                      <a:pt x="11745" y="12760"/>
                      <a:pt x="11732" y="12751"/>
                    </a:cubicBezTo>
                    <a:close/>
                    <a:moveTo>
                      <a:pt x="44634" y="19166"/>
                    </a:moveTo>
                    <a:cubicBezTo>
                      <a:pt x="44620" y="19205"/>
                      <a:pt x="44599" y="19242"/>
                      <a:pt x="44575" y="19274"/>
                    </a:cubicBezTo>
                    <a:lnTo>
                      <a:pt x="44575" y="19274"/>
                    </a:lnTo>
                    <a:cubicBezTo>
                      <a:pt x="44598" y="19238"/>
                      <a:pt x="44616" y="19202"/>
                      <a:pt x="44634" y="19166"/>
                    </a:cubicBezTo>
                    <a:close/>
                    <a:moveTo>
                      <a:pt x="23806" y="0"/>
                    </a:moveTo>
                    <a:cubicBezTo>
                      <a:pt x="22001" y="0"/>
                      <a:pt x="20253" y="485"/>
                      <a:pt x="18612" y="1817"/>
                    </a:cubicBezTo>
                    <a:cubicBezTo>
                      <a:pt x="14026" y="3512"/>
                      <a:pt x="12796" y="8863"/>
                      <a:pt x="10735" y="12785"/>
                    </a:cubicBezTo>
                    <a:cubicBezTo>
                      <a:pt x="6780" y="17271"/>
                      <a:pt x="1" y="23353"/>
                      <a:pt x="1995" y="29701"/>
                    </a:cubicBezTo>
                    <a:cubicBezTo>
                      <a:pt x="2560" y="30798"/>
                      <a:pt x="1928" y="32459"/>
                      <a:pt x="2393" y="33789"/>
                    </a:cubicBezTo>
                    <a:cubicBezTo>
                      <a:pt x="4454" y="35251"/>
                      <a:pt x="4687" y="37943"/>
                      <a:pt x="6913" y="39339"/>
                    </a:cubicBezTo>
                    <a:cubicBezTo>
                      <a:pt x="7276" y="39312"/>
                      <a:pt x="7616" y="39253"/>
                      <a:pt x="7931" y="39253"/>
                    </a:cubicBezTo>
                    <a:cubicBezTo>
                      <a:pt x="8395" y="39253"/>
                      <a:pt x="8803" y="39382"/>
                      <a:pt x="9140" y="39937"/>
                    </a:cubicBezTo>
                    <a:cubicBezTo>
                      <a:pt x="10799" y="41299"/>
                      <a:pt x="12814" y="41725"/>
                      <a:pt x="14908" y="41725"/>
                    </a:cubicBezTo>
                    <a:cubicBezTo>
                      <a:pt x="17515" y="41725"/>
                      <a:pt x="20245" y="41066"/>
                      <a:pt x="22567" y="40735"/>
                    </a:cubicBezTo>
                    <a:cubicBezTo>
                      <a:pt x="28383" y="38973"/>
                      <a:pt x="34531" y="40070"/>
                      <a:pt x="40447" y="38940"/>
                    </a:cubicBezTo>
                    <a:cubicBezTo>
                      <a:pt x="45598" y="37112"/>
                      <a:pt x="51315" y="35450"/>
                      <a:pt x="52976" y="29933"/>
                    </a:cubicBezTo>
                    <a:cubicBezTo>
                      <a:pt x="52411" y="28205"/>
                      <a:pt x="54405" y="27408"/>
                      <a:pt x="54638" y="25979"/>
                    </a:cubicBezTo>
                    <a:cubicBezTo>
                      <a:pt x="54705" y="24516"/>
                      <a:pt x="54239" y="23054"/>
                      <a:pt x="54306" y="21625"/>
                    </a:cubicBezTo>
                    <a:cubicBezTo>
                      <a:pt x="54771" y="20495"/>
                      <a:pt x="53375" y="19996"/>
                      <a:pt x="53375" y="18800"/>
                    </a:cubicBezTo>
                    <a:cubicBezTo>
                      <a:pt x="51747" y="10824"/>
                      <a:pt x="45897" y="4409"/>
                      <a:pt x="37921" y="3446"/>
                    </a:cubicBezTo>
                    <a:cubicBezTo>
                      <a:pt x="33365" y="3136"/>
                      <a:pt x="28398" y="0"/>
                      <a:pt x="23806"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4" name="Google Shape;3064;p27"/>
            <p:cNvGrpSpPr/>
            <p:nvPr/>
          </p:nvGrpSpPr>
          <p:grpSpPr>
            <a:xfrm>
              <a:off x="8183530" y="1342190"/>
              <a:ext cx="424423" cy="381701"/>
              <a:chOff x="882850" y="2647922"/>
              <a:chExt cx="1064250" cy="957125"/>
            </a:xfrm>
          </p:grpSpPr>
          <p:grpSp>
            <p:nvGrpSpPr>
              <p:cNvPr id="3065" name="Google Shape;3065;p27"/>
              <p:cNvGrpSpPr/>
              <p:nvPr/>
            </p:nvGrpSpPr>
            <p:grpSpPr>
              <a:xfrm>
                <a:off x="882850" y="2647922"/>
                <a:ext cx="1064250" cy="957125"/>
                <a:chOff x="6069100" y="3009725"/>
                <a:chExt cx="1064250" cy="957125"/>
              </a:xfrm>
            </p:grpSpPr>
            <p:sp>
              <p:nvSpPr>
                <p:cNvPr id="3066" name="Google Shape;3066;p27"/>
                <p:cNvSpPr/>
                <p:nvPr/>
              </p:nvSpPr>
              <p:spPr>
                <a:xfrm>
                  <a:off x="6178775" y="3741950"/>
                  <a:ext cx="25" cy="25"/>
                </a:xfrm>
                <a:custGeom>
                  <a:avLst/>
                  <a:gdLst/>
                  <a:ahLst/>
                  <a:cxnLst/>
                  <a:rect l="l" t="t" r="r" b="b"/>
                  <a:pathLst>
                    <a:path w="1" h="1" extrusionOk="0">
                      <a:moveTo>
                        <a:pt x="0" y="0"/>
                      </a:move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27"/>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8" name="Google Shape;3068;p27"/>
              <p:cNvGrpSpPr/>
              <p:nvPr/>
            </p:nvGrpSpPr>
            <p:grpSpPr>
              <a:xfrm rot="10800000">
                <a:off x="1008698" y="2761102"/>
                <a:ext cx="812555" cy="730765"/>
                <a:chOff x="6069100" y="3009725"/>
                <a:chExt cx="1064250" cy="957125"/>
              </a:xfrm>
            </p:grpSpPr>
            <p:sp>
              <p:nvSpPr>
                <p:cNvPr id="3069" name="Google Shape;3069;p27"/>
                <p:cNvSpPr/>
                <p:nvPr/>
              </p:nvSpPr>
              <p:spPr>
                <a:xfrm>
                  <a:off x="6178775" y="3741950"/>
                  <a:ext cx="25" cy="25"/>
                </a:xfrm>
                <a:custGeom>
                  <a:avLst/>
                  <a:gdLst/>
                  <a:ahLst/>
                  <a:cxnLst/>
                  <a:rect l="l" t="t" r="r" b="b"/>
                  <a:pathLst>
                    <a:path w="1" h="1" extrusionOk="0">
                      <a:moveTo>
                        <a:pt x="0" y="0"/>
                      </a:move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27"/>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71" name="Google Shape;3071;p27"/>
            <p:cNvGrpSpPr/>
            <p:nvPr/>
          </p:nvGrpSpPr>
          <p:grpSpPr>
            <a:xfrm>
              <a:off x="8078529" y="3402836"/>
              <a:ext cx="424423" cy="381701"/>
              <a:chOff x="882850" y="2647922"/>
              <a:chExt cx="1064250" cy="957125"/>
            </a:xfrm>
          </p:grpSpPr>
          <p:grpSp>
            <p:nvGrpSpPr>
              <p:cNvPr id="3072" name="Google Shape;3072;p27"/>
              <p:cNvGrpSpPr/>
              <p:nvPr/>
            </p:nvGrpSpPr>
            <p:grpSpPr>
              <a:xfrm>
                <a:off x="882850" y="2647922"/>
                <a:ext cx="1064250" cy="957125"/>
                <a:chOff x="6069100" y="3009725"/>
                <a:chExt cx="1064250" cy="957125"/>
              </a:xfrm>
            </p:grpSpPr>
            <p:sp>
              <p:nvSpPr>
                <p:cNvPr id="3073" name="Google Shape;3073;p27"/>
                <p:cNvSpPr/>
                <p:nvPr/>
              </p:nvSpPr>
              <p:spPr>
                <a:xfrm>
                  <a:off x="6178775" y="3741950"/>
                  <a:ext cx="25" cy="25"/>
                </a:xfrm>
                <a:custGeom>
                  <a:avLst/>
                  <a:gdLst/>
                  <a:ahLst/>
                  <a:cxnLst/>
                  <a:rect l="l" t="t" r="r" b="b"/>
                  <a:pathLst>
                    <a:path w="1" h="1" extrusionOk="0">
                      <a:moveTo>
                        <a:pt x="0" y="0"/>
                      </a:move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27"/>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5" name="Google Shape;3075;p27"/>
              <p:cNvGrpSpPr/>
              <p:nvPr/>
            </p:nvGrpSpPr>
            <p:grpSpPr>
              <a:xfrm rot="10800000">
                <a:off x="1008698" y="2761102"/>
                <a:ext cx="812555" cy="730765"/>
                <a:chOff x="6069100" y="3009725"/>
                <a:chExt cx="1064250" cy="957125"/>
              </a:xfrm>
            </p:grpSpPr>
            <p:sp>
              <p:nvSpPr>
                <p:cNvPr id="3076" name="Google Shape;3076;p27"/>
                <p:cNvSpPr/>
                <p:nvPr/>
              </p:nvSpPr>
              <p:spPr>
                <a:xfrm>
                  <a:off x="6178775" y="3741950"/>
                  <a:ext cx="25" cy="25"/>
                </a:xfrm>
                <a:custGeom>
                  <a:avLst/>
                  <a:gdLst/>
                  <a:ahLst/>
                  <a:cxnLst/>
                  <a:rect l="l" t="t" r="r" b="b"/>
                  <a:pathLst>
                    <a:path w="1" h="1" extrusionOk="0">
                      <a:moveTo>
                        <a:pt x="0" y="0"/>
                      </a:move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27"/>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78" name="Google Shape;3078;p27"/>
            <p:cNvGrpSpPr/>
            <p:nvPr/>
          </p:nvGrpSpPr>
          <p:grpSpPr>
            <a:xfrm flipH="1">
              <a:off x="639567" y="1208808"/>
              <a:ext cx="424347" cy="431480"/>
              <a:chOff x="4023775" y="1855149"/>
              <a:chExt cx="1174825" cy="1194575"/>
            </a:xfrm>
          </p:grpSpPr>
          <p:grpSp>
            <p:nvGrpSpPr>
              <p:cNvPr id="3079" name="Google Shape;3079;p27"/>
              <p:cNvGrpSpPr/>
              <p:nvPr/>
            </p:nvGrpSpPr>
            <p:grpSpPr>
              <a:xfrm>
                <a:off x="4023775" y="1855149"/>
                <a:ext cx="1174825" cy="1194575"/>
                <a:chOff x="4023775" y="1778925"/>
                <a:chExt cx="1174825" cy="1194575"/>
              </a:xfrm>
            </p:grpSpPr>
            <p:sp>
              <p:nvSpPr>
                <p:cNvPr id="3080" name="Google Shape;3080;p27"/>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27"/>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27"/>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27"/>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27"/>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27"/>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6" name="Google Shape;3086;p27"/>
              <p:cNvGrpSpPr/>
              <p:nvPr/>
            </p:nvGrpSpPr>
            <p:grpSpPr>
              <a:xfrm rot="10800000">
                <a:off x="4212099" y="2046639"/>
                <a:ext cx="798176" cy="811594"/>
                <a:chOff x="4023775" y="1778925"/>
                <a:chExt cx="1174825" cy="1194575"/>
              </a:xfrm>
            </p:grpSpPr>
            <p:sp>
              <p:nvSpPr>
                <p:cNvPr id="3087" name="Google Shape;3087;p27"/>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27"/>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27"/>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27"/>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27"/>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27"/>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93" name="Google Shape;3093;p27"/>
            <p:cNvGrpSpPr/>
            <p:nvPr/>
          </p:nvGrpSpPr>
          <p:grpSpPr>
            <a:xfrm flipH="1">
              <a:off x="901721" y="4380891"/>
              <a:ext cx="424423" cy="381701"/>
              <a:chOff x="882850" y="2647922"/>
              <a:chExt cx="1064250" cy="957125"/>
            </a:xfrm>
          </p:grpSpPr>
          <p:grpSp>
            <p:nvGrpSpPr>
              <p:cNvPr id="3094" name="Google Shape;3094;p27"/>
              <p:cNvGrpSpPr/>
              <p:nvPr/>
            </p:nvGrpSpPr>
            <p:grpSpPr>
              <a:xfrm>
                <a:off x="882850" y="2647922"/>
                <a:ext cx="1064250" cy="957125"/>
                <a:chOff x="6069100" y="3009725"/>
                <a:chExt cx="1064250" cy="957125"/>
              </a:xfrm>
            </p:grpSpPr>
            <p:sp>
              <p:nvSpPr>
                <p:cNvPr id="3095" name="Google Shape;3095;p27"/>
                <p:cNvSpPr/>
                <p:nvPr/>
              </p:nvSpPr>
              <p:spPr>
                <a:xfrm>
                  <a:off x="6178775" y="3741950"/>
                  <a:ext cx="25" cy="25"/>
                </a:xfrm>
                <a:custGeom>
                  <a:avLst/>
                  <a:gdLst/>
                  <a:ahLst/>
                  <a:cxnLst/>
                  <a:rect l="l" t="t" r="r" b="b"/>
                  <a:pathLst>
                    <a:path w="1" h="1" extrusionOk="0">
                      <a:moveTo>
                        <a:pt x="0" y="0"/>
                      </a:move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27"/>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7" name="Google Shape;3097;p27"/>
              <p:cNvGrpSpPr/>
              <p:nvPr/>
            </p:nvGrpSpPr>
            <p:grpSpPr>
              <a:xfrm rot="10800000">
                <a:off x="1008698" y="2761102"/>
                <a:ext cx="812555" cy="730765"/>
                <a:chOff x="6069100" y="3009725"/>
                <a:chExt cx="1064250" cy="957125"/>
              </a:xfrm>
            </p:grpSpPr>
            <p:sp>
              <p:nvSpPr>
                <p:cNvPr id="3098" name="Google Shape;3098;p27"/>
                <p:cNvSpPr/>
                <p:nvPr/>
              </p:nvSpPr>
              <p:spPr>
                <a:xfrm>
                  <a:off x="6178775" y="3741950"/>
                  <a:ext cx="25" cy="25"/>
                </a:xfrm>
                <a:custGeom>
                  <a:avLst/>
                  <a:gdLst/>
                  <a:ahLst/>
                  <a:cxnLst/>
                  <a:rect l="l" t="t" r="r" b="b"/>
                  <a:pathLst>
                    <a:path w="1" h="1" extrusionOk="0">
                      <a:moveTo>
                        <a:pt x="0" y="0"/>
                      </a:move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27"/>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00" name="Google Shape;3100;p27"/>
            <p:cNvGrpSpPr/>
            <p:nvPr/>
          </p:nvGrpSpPr>
          <p:grpSpPr>
            <a:xfrm flipH="1">
              <a:off x="260940" y="2794849"/>
              <a:ext cx="424347" cy="431480"/>
              <a:chOff x="4023775" y="1855149"/>
              <a:chExt cx="1174825" cy="1194575"/>
            </a:xfrm>
          </p:grpSpPr>
          <p:grpSp>
            <p:nvGrpSpPr>
              <p:cNvPr id="3101" name="Google Shape;3101;p27"/>
              <p:cNvGrpSpPr/>
              <p:nvPr/>
            </p:nvGrpSpPr>
            <p:grpSpPr>
              <a:xfrm>
                <a:off x="4023775" y="1855149"/>
                <a:ext cx="1174825" cy="1194575"/>
                <a:chOff x="4023775" y="1778925"/>
                <a:chExt cx="1174825" cy="1194575"/>
              </a:xfrm>
            </p:grpSpPr>
            <p:sp>
              <p:nvSpPr>
                <p:cNvPr id="3102" name="Google Shape;3102;p27"/>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27"/>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27"/>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27"/>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27"/>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27"/>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8" name="Google Shape;3108;p27"/>
              <p:cNvGrpSpPr/>
              <p:nvPr/>
            </p:nvGrpSpPr>
            <p:grpSpPr>
              <a:xfrm rot="10800000">
                <a:off x="4212099" y="2046639"/>
                <a:ext cx="798176" cy="811594"/>
                <a:chOff x="4023775" y="1778925"/>
                <a:chExt cx="1174825" cy="1194575"/>
              </a:xfrm>
            </p:grpSpPr>
            <p:sp>
              <p:nvSpPr>
                <p:cNvPr id="3109" name="Google Shape;3109;p27"/>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27"/>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27"/>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27"/>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27"/>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27"/>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15" name="Google Shape;3115;p27"/>
            <p:cNvGrpSpPr/>
            <p:nvPr/>
          </p:nvGrpSpPr>
          <p:grpSpPr>
            <a:xfrm rot="10800000">
              <a:off x="5606382" y="4159038"/>
              <a:ext cx="424423" cy="381701"/>
              <a:chOff x="882850" y="2647922"/>
              <a:chExt cx="1064250" cy="957125"/>
            </a:xfrm>
          </p:grpSpPr>
          <p:grpSp>
            <p:nvGrpSpPr>
              <p:cNvPr id="3116" name="Google Shape;3116;p27"/>
              <p:cNvGrpSpPr/>
              <p:nvPr/>
            </p:nvGrpSpPr>
            <p:grpSpPr>
              <a:xfrm>
                <a:off x="882850" y="2647922"/>
                <a:ext cx="1064250" cy="957125"/>
                <a:chOff x="6069100" y="3009725"/>
                <a:chExt cx="1064250" cy="957125"/>
              </a:xfrm>
            </p:grpSpPr>
            <p:sp>
              <p:nvSpPr>
                <p:cNvPr id="3117" name="Google Shape;3117;p27"/>
                <p:cNvSpPr/>
                <p:nvPr/>
              </p:nvSpPr>
              <p:spPr>
                <a:xfrm>
                  <a:off x="6178775" y="3741950"/>
                  <a:ext cx="25" cy="25"/>
                </a:xfrm>
                <a:custGeom>
                  <a:avLst/>
                  <a:gdLst/>
                  <a:ahLst/>
                  <a:cxnLst/>
                  <a:rect l="l" t="t" r="r" b="b"/>
                  <a:pathLst>
                    <a:path w="1" h="1" extrusionOk="0">
                      <a:moveTo>
                        <a:pt x="0" y="0"/>
                      </a:move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27"/>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9" name="Google Shape;3119;p27"/>
              <p:cNvGrpSpPr/>
              <p:nvPr/>
            </p:nvGrpSpPr>
            <p:grpSpPr>
              <a:xfrm rot="10800000">
                <a:off x="1008698" y="2761102"/>
                <a:ext cx="812555" cy="730765"/>
                <a:chOff x="6069100" y="3009725"/>
                <a:chExt cx="1064250" cy="957125"/>
              </a:xfrm>
            </p:grpSpPr>
            <p:sp>
              <p:nvSpPr>
                <p:cNvPr id="3120" name="Google Shape;3120;p27"/>
                <p:cNvSpPr/>
                <p:nvPr/>
              </p:nvSpPr>
              <p:spPr>
                <a:xfrm>
                  <a:off x="6178775" y="3741950"/>
                  <a:ext cx="25" cy="25"/>
                </a:xfrm>
                <a:custGeom>
                  <a:avLst/>
                  <a:gdLst/>
                  <a:ahLst/>
                  <a:cxnLst/>
                  <a:rect l="l" t="t" r="r" b="b"/>
                  <a:pathLst>
                    <a:path w="1" h="1" extrusionOk="0">
                      <a:moveTo>
                        <a:pt x="0" y="0"/>
                      </a:move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27"/>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CUSTOM_25">
    <p:spTree>
      <p:nvGrpSpPr>
        <p:cNvPr id="1" name="Shape 3122"/>
        <p:cNvGrpSpPr/>
        <p:nvPr/>
      </p:nvGrpSpPr>
      <p:grpSpPr>
        <a:xfrm>
          <a:off x="0" y="0"/>
          <a:ext cx="0" cy="0"/>
          <a:chOff x="0" y="0"/>
          <a:chExt cx="0" cy="0"/>
        </a:xfrm>
      </p:grpSpPr>
      <p:grpSp>
        <p:nvGrpSpPr>
          <p:cNvPr id="3123" name="Google Shape;3123;p28"/>
          <p:cNvGrpSpPr/>
          <p:nvPr/>
        </p:nvGrpSpPr>
        <p:grpSpPr>
          <a:xfrm>
            <a:off x="310805" y="224219"/>
            <a:ext cx="8522390" cy="4749596"/>
            <a:chOff x="310805" y="224219"/>
            <a:chExt cx="8522390" cy="4749596"/>
          </a:xfrm>
        </p:grpSpPr>
        <p:grpSp>
          <p:nvGrpSpPr>
            <p:cNvPr id="3124" name="Google Shape;3124;p28"/>
            <p:cNvGrpSpPr/>
            <p:nvPr/>
          </p:nvGrpSpPr>
          <p:grpSpPr>
            <a:xfrm rot="-8100000" flipH="1">
              <a:off x="8149927" y="325086"/>
              <a:ext cx="424367" cy="335748"/>
              <a:chOff x="4414850" y="3021000"/>
              <a:chExt cx="1302400" cy="1030425"/>
            </a:xfrm>
          </p:grpSpPr>
          <p:sp>
            <p:nvSpPr>
              <p:cNvPr id="3125" name="Google Shape;3125;p28"/>
              <p:cNvSpPr/>
              <p:nvPr/>
            </p:nvSpPr>
            <p:spPr>
              <a:xfrm>
                <a:off x="4414850" y="3021000"/>
                <a:ext cx="1302400" cy="1030425"/>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28"/>
              <p:cNvSpPr/>
              <p:nvPr/>
            </p:nvSpPr>
            <p:spPr>
              <a:xfrm rot="10799469">
                <a:off x="4644599" y="3202812"/>
                <a:ext cx="842913" cy="666788"/>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7" name="Google Shape;3127;p28"/>
            <p:cNvGrpSpPr/>
            <p:nvPr/>
          </p:nvGrpSpPr>
          <p:grpSpPr>
            <a:xfrm rot="10800000" flipH="1">
              <a:off x="8408770" y="1176517"/>
              <a:ext cx="424413" cy="370488"/>
              <a:chOff x="2133000" y="1731619"/>
              <a:chExt cx="1164050" cy="1016150"/>
            </a:xfrm>
          </p:grpSpPr>
          <p:grpSp>
            <p:nvGrpSpPr>
              <p:cNvPr id="3128" name="Google Shape;3128;p28"/>
              <p:cNvGrpSpPr/>
              <p:nvPr/>
            </p:nvGrpSpPr>
            <p:grpSpPr>
              <a:xfrm>
                <a:off x="2133000" y="1731619"/>
                <a:ext cx="1164050" cy="1016150"/>
                <a:chOff x="4286075" y="4175525"/>
                <a:chExt cx="1164050" cy="1016150"/>
              </a:xfrm>
            </p:grpSpPr>
            <p:sp>
              <p:nvSpPr>
                <p:cNvPr id="3129" name="Google Shape;3129;p28"/>
                <p:cNvSpPr/>
                <p:nvPr/>
              </p:nvSpPr>
              <p:spPr>
                <a:xfrm>
                  <a:off x="4286075" y="4175525"/>
                  <a:ext cx="1164050" cy="1016150"/>
                </a:xfrm>
                <a:custGeom>
                  <a:avLst/>
                  <a:gdLst/>
                  <a:ahLst/>
                  <a:cxnLst/>
                  <a:rect l="l" t="t" r="r" b="b"/>
                  <a:pathLst>
                    <a:path w="46562" h="40646" extrusionOk="0">
                      <a:moveTo>
                        <a:pt x="18080" y="637"/>
                      </a:moveTo>
                      <a:cubicBezTo>
                        <a:pt x="18031" y="686"/>
                        <a:pt x="17965" y="716"/>
                        <a:pt x="17893" y="729"/>
                      </a:cubicBezTo>
                      <a:lnTo>
                        <a:pt x="17893" y="729"/>
                      </a:lnTo>
                      <a:cubicBezTo>
                        <a:pt x="17956" y="693"/>
                        <a:pt x="18022" y="659"/>
                        <a:pt x="18080" y="637"/>
                      </a:cubicBezTo>
                      <a:close/>
                      <a:moveTo>
                        <a:pt x="19609" y="836"/>
                      </a:moveTo>
                      <a:cubicBezTo>
                        <a:pt x="19716" y="836"/>
                        <a:pt x="19815" y="866"/>
                        <a:pt x="19912" y="906"/>
                      </a:cubicBezTo>
                      <a:lnTo>
                        <a:pt x="19912" y="906"/>
                      </a:lnTo>
                      <a:cubicBezTo>
                        <a:pt x="19816" y="874"/>
                        <a:pt x="19716" y="852"/>
                        <a:pt x="19609" y="836"/>
                      </a:cubicBezTo>
                      <a:close/>
                      <a:moveTo>
                        <a:pt x="20163" y="1021"/>
                      </a:moveTo>
                      <a:cubicBezTo>
                        <a:pt x="20251" y="1059"/>
                        <a:pt x="20342" y="1091"/>
                        <a:pt x="20440" y="1102"/>
                      </a:cubicBezTo>
                      <a:cubicBezTo>
                        <a:pt x="20373" y="1102"/>
                        <a:pt x="20307" y="1102"/>
                        <a:pt x="20240" y="1069"/>
                      </a:cubicBezTo>
                      <a:cubicBezTo>
                        <a:pt x="20214" y="1052"/>
                        <a:pt x="20189" y="1036"/>
                        <a:pt x="20163" y="1021"/>
                      </a:cubicBezTo>
                      <a:close/>
                      <a:moveTo>
                        <a:pt x="20164" y="1426"/>
                      </a:moveTo>
                      <a:cubicBezTo>
                        <a:pt x="20137" y="1482"/>
                        <a:pt x="20089" y="1524"/>
                        <a:pt x="20033" y="1538"/>
                      </a:cubicBezTo>
                      <a:lnTo>
                        <a:pt x="20033" y="1538"/>
                      </a:lnTo>
                      <a:cubicBezTo>
                        <a:pt x="20079" y="1515"/>
                        <a:pt x="20115" y="1459"/>
                        <a:pt x="20164" y="1426"/>
                      </a:cubicBezTo>
                      <a:close/>
                      <a:moveTo>
                        <a:pt x="17681" y="2332"/>
                      </a:moveTo>
                      <a:cubicBezTo>
                        <a:pt x="17681" y="2352"/>
                        <a:pt x="17681" y="2371"/>
                        <a:pt x="17681" y="2398"/>
                      </a:cubicBezTo>
                      <a:lnTo>
                        <a:pt x="17681" y="2398"/>
                      </a:lnTo>
                      <a:cubicBezTo>
                        <a:pt x="17672" y="2355"/>
                        <a:pt x="17641" y="2341"/>
                        <a:pt x="17600" y="2341"/>
                      </a:cubicBezTo>
                      <a:cubicBezTo>
                        <a:pt x="17518" y="2341"/>
                        <a:pt x="17394" y="2398"/>
                        <a:pt x="17316" y="2398"/>
                      </a:cubicBezTo>
                      <a:cubicBezTo>
                        <a:pt x="17448" y="2365"/>
                        <a:pt x="17548" y="2332"/>
                        <a:pt x="17681" y="2332"/>
                      </a:cubicBezTo>
                      <a:close/>
                      <a:moveTo>
                        <a:pt x="16451" y="2897"/>
                      </a:moveTo>
                      <a:cubicBezTo>
                        <a:pt x="16388" y="2928"/>
                        <a:pt x="16317" y="2960"/>
                        <a:pt x="16246" y="2988"/>
                      </a:cubicBezTo>
                      <a:lnTo>
                        <a:pt x="16246" y="2988"/>
                      </a:lnTo>
                      <a:cubicBezTo>
                        <a:pt x="16310" y="2954"/>
                        <a:pt x="16378" y="2924"/>
                        <a:pt x="16451" y="2897"/>
                      </a:cubicBezTo>
                      <a:close/>
                      <a:moveTo>
                        <a:pt x="14258" y="2864"/>
                      </a:moveTo>
                      <a:cubicBezTo>
                        <a:pt x="14059" y="2997"/>
                        <a:pt x="13826" y="3096"/>
                        <a:pt x="13593" y="3163"/>
                      </a:cubicBezTo>
                      <a:cubicBezTo>
                        <a:pt x="13826" y="3096"/>
                        <a:pt x="14025" y="2997"/>
                        <a:pt x="14225" y="2864"/>
                      </a:cubicBezTo>
                      <a:close/>
                      <a:moveTo>
                        <a:pt x="13228" y="3163"/>
                      </a:moveTo>
                      <a:cubicBezTo>
                        <a:pt x="13245" y="3163"/>
                        <a:pt x="13235" y="3181"/>
                        <a:pt x="13217" y="3198"/>
                      </a:cubicBezTo>
                      <a:lnTo>
                        <a:pt x="13217" y="3198"/>
                      </a:lnTo>
                      <a:cubicBezTo>
                        <a:pt x="13223" y="3187"/>
                        <a:pt x="13228" y="3175"/>
                        <a:pt x="13228" y="3163"/>
                      </a:cubicBezTo>
                      <a:close/>
                      <a:moveTo>
                        <a:pt x="15989" y="3169"/>
                      </a:moveTo>
                      <a:cubicBezTo>
                        <a:pt x="15952" y="3243"/>
                        <a:pt x="15895" y="3312"/>
                        <a:pt x="15820" y="3362"/>
                      </a:cubicBezTo>
                      <a:cubicBezTo>
                        <a:pt x="15873" y="3288"/>
                        <a:pt x="15929" y="3225"/>
                        <a:pt x="15989" y="3169"/>
                      </a:cubicBezTo>
                      <a:close/>
                      <a:moveTo>
                        <a:pt x="13361" y="3229"/>
                      </a:moveTo>
                      <a:cubicBezTo>
                        <a:pt x="13306" y="3392"/>
                        <a:pt x="13142" y="3532"/>
                        <a:pt x="13137" y="3668"/>
                      </a:cubicBezTo>
                      <a:lnTo>
                        <a:pt x="13137" y="3668"/>
                      </a:lnTo>
                      <a:cubicBezTo>
                        <a:pt x="13131" y="3509"/>
                        <a:pt x="13305" y="3369"/>
                        <a:pt x="13361" y="3229"/>
                      </a:cubicBezTo>
                      <a:close/>
                      <a:moveTo>
                        <a:pt x="12935" y="3618"/>
                      </a:moveTo>
                      <a:cubicBezTo>
                        <a:pt x="12942" y="3641"/>
                        <a:pt x="12959" y="3661"/>
                        <a:pt x="12995" y="3661"/>
                      </a:cubicBezTo>
                      <a:cubicBezTo>
                        <a:pt x="12954" y="3661"/>
                        <a:pt x="12926" y="3674"/>
                        <a:pt x="12902" y="3692"/>
                      </a:cubicBezTo>
                      <a:lnTo>
                        <a:pt x="12902" y="3692"/>
                      </a:lnTo>
                      <a:cubicBezTo>
                        <a:pt x="12919" y="3670"/>
                        <a:pt x="12930" y="3645"/>
                        <a:pt x="12935" y="3618"/>
                      </a:cubicBezTo>
                      <a:close/>
                      <a:moveTo>
                        <a:pt x="12729" y="4060"/>
                      </a:moveTo>
                      <a:lnTo>
                        <a:pt x="12729" y="4060"/>
                      </a:lnTo>
                      <a:cubicBezTo>
                        <a:pt x="12678" y="4265"/>
                        <a:pt x="12666" y="4491"/>
                        <a:pt x="12495" y="4491"/>
                      </a:cubicBezTo>
                      <a:cubicBezTo>
                        <a:pt x="12492" y="4491"/>
                        <a:pt x="12489" y="4490"/>
                        <a:pt x="12486" y="4490"/>
                      </a:cubicBezTo>
                      <a:lnTo>
                        <a:pt x="12486" y="4490"/>
                      </a:lnTo>
                      <a:cubicBezTo>
                        <a:pt x="12635" y="4483"/>
                        <a:pt x="12654" y="4262"/>
                        <a:pt x="12729" y="4060"/>
                      </a:cubicBezTo>
                      <a:close/>
                      <a:moveTo>
                        <a:pt x="12929" y="5921"/>
                      </a:moveTo>
                      <a:cubicBezTo>
                        <a:pt x="12895" y="5954"/>
                        <a:pt x="12895" y="5954"/>
                        <a:pt x="12862" y="5954"/>
                      </a:cubicBezTo>
                      <a:lnTo>
                        <a:pt x="12862" y="5943"/>
                      </a:lnTo>
                      <a:lnTo>
                        <a:pt x="12862" y="5943"/>
                      </a:lnTo>
                      <a:cubicBezTo>
                        <a:pt x="12878" y="5930"/>
                        <a:pt x="12899" y="5921"/>
                        <a:pt x="12929" y="5921"/>
                      </a:cubicBezTo>
                      <a:close/>
                      <a:moveTo>
                        <a:pt x="10255" y="5750"/>
                      </a:moveTo>
                      <a:lnTo>
                        <a:pt x="10255" y="5750"/>
                      </a:lnTo>
                      <a:cubicBezTo>
                        <a:pt x="10178" y="5834"/>
                        <a:pt x="10100" y="5913"/>
                        <a:pt x="10016" y="5977"/>
                      </a:cubicBezTo>
                      <a:lnTo>
                        <a:pt x="10016" y="5977"/>
                      </a:lnTo>
                      <a:cubicBezTo>
                        <a:pt x="10096" y="5900"/>
                        <a:pt x="10175" y="5825"/>
                        <a:pt x="10255" y="5750"/>
                      </a:cubicBezTo>
                      <a:close/>
                      <a:moveTo>
                        <a:pt x="10678" y="6169"/>
                      </a:moveTo>
                      <a:cubicBezTo>
                        <a:pt x="10628" y="6236"/>
                        <a:pt x="10552" y="6303"/>
                        <a:pt x="10536" y="6353"/>
                      </a:cubicBezTo>
                      <a:lnTo>
                        <a:pt x="10536" y="6320"/>
                      </a:lnTo>
                      <a:cubicBezTo>
                        <a:pt x="10564" y="6277"/>
                        <a:pt x="10629" y="6223"/>
                        <a:pt x="10678" y="6169"/>
                      </a:cubicBezTo>
                      <a:close/>
                      <a:moveTo>
                        <a:pt x="10835" y="5722"/>
                      </a:moveTo>
                      <a:lnTo>
                        <a:pt x="10502" y="5988"/>
                      </a:lnTo>
                      <a:cubicBezTo>
                        <a:pt x="10303" y="6154"/>
                        <a:pt x="10104" y="6320"/>
                        <a:pt x="9937" y="6486"/>
                      </a:cubicBezTo>
                      <a:cubicBezTo>
                        <a:pt x="10203" y="6220"/>
                        <a:pt x="10502" y="5954"/>
                        <a:pt x="10835" y="5722"/>
                      </a:cubicBezTo>
                      <a:close/>
                      <a:moveTo>
                        <a:pt x="12031" y="6486"/>
                      </a:moveTo>
                      <a:lnTo>
                        <a:pt x="12031" y="6486"/>
                      </a:lnTo>
                      <a:cubicBezTo>
                        <a:pt x="12116" y="6528"/>
                        <a:pt x="12186" y="6584"/>
                        <a:pt x="12176" y="6644"/>
                      </a:cubicBezTo>
                      <a:lnTo>
                        <a:pt x="12176" y="6644"/>
                      </a:lnTo>
                      <a:cubicBezTo>
                        <a:pt x="12171" y="6584"/>
                        <a:pt x="12094" y="6528"/>
                        <a:pt x="12031" y="6486"/>
                      </a:cubicBezTo>
                      <a:close/>
                      <a:moveTo>
                        <a:pt x="15545" y="2699"/>
                      </a:moveTo>
                      <a:cubicBezTo>
                        <a:pt x="15780" y="2699"/>
                        <a:pt x="15410" y="3372"/>
                        <a:pt x="14291" y="3994"/>
                      </a:cubicBezTo>
                      <a:lnTo>
                        <a:pt x="14291" y="4027"/>
                      </a:lnTo>
                      <a:cubicBezTo>
                        <a:pt x="14456" y="3953"/>
                        <a:pt x="14578" y="3921"/>
                        <a:pt x="14661" y="3921"/>
                      </a:cubicBezTo>
                      <a:cubicBezTo>
                        <a:pt x="14913" y="3921"/>
                        <a:pt x="14807" y="4209"/>
                        <a:pt x="14457" y="4459"/>
                      </a:cubicBezTo>
                      <a:cubicBezTo>
                        <a:pt x="13826" y="4891"/>
                        <a:pt x="13261" y="5589"/>
                        <a:pt x="12463" y="5722"/>
                      </a:cubicBezTo>
                      <a:cubicBezTo>
                        <a:pt x="12663" y="5556"/>
                        <a:pt x="12895" y="5456"/>
                        <a:pt x="12962" y="5124"/>
                      </a:cubicBezTo>
                      <a:lnTo>
                        <a:pt x="12962" y="5124"/>
                      </a:lnTo>
                      <a:cubicBezTo>
                        <a:pt x="11699" y="5821"/>
                        <a:pt x="10935" y="7317"/>
                        <a:pt x="9805" y="8048"/>
                      </a:cubicBezTo>
                      <a:cubicBezTo>
                        <a:pt x="9306" y="7483"/>
                        <a:pt x="10602" y="6918"/>
                        <a:pt x="10502" y="6785"/>
                      </a:cubicBezTo>
                      <a:cubicBezTo>
                        <a:pt x="10602" y="6785"/>
                        <a:pt x="10602" y="6785"/>
                        <a:pt x="10569" y="6719"/>
                      </a:cubicBezTo>
                      <a:cubicBezTo>
                        <a:pt x="11599" y="6054"/>
                        <a:pt x="13028" y="3694"/>
                        <a:pt x="14491" y="3595"/>
                      </a:cubicBezTo>
                      <a:cubicBezTo>
                        <a:pt x="15041" y="2944"/>
                        <a:pt x="15403" y="2699"/>
                        <a:pt x="15545" y="2699"/>
                      </a:cubicBezTo>
                      <a:close/>
                      <a:moveTo>
                        <a:pt x="9738" y="8480"/>
                      </a:moveTo>
                      <a:lnTo>
                        <a:pt x="9738" y="8480"/>
                      </a:lnTo>
                      <a:cubicBezTo>
                        <a:pt x="9705" y="8580"/>
                        <a:pt x="9638" y="8646"/>
                        <a:pt x="9572" y="8646"/>
                      </a:cubicBezTo>
                      <a:cubicBezTo>
                        <a:pt x="9638" y="8613"/>
                        <a:pt x="9705" y="8547"/>
                        <a:pt x="9738" y="8480"/>
                      </a:cubicBezTo>
                      <a:close/>
                      <a:moveTo>
                        <a:pt x="8475" y="8613"/>
                      </a:moveTo>
                      <a:lnTo>
                        <a:pt x="8475" y="8646"/>
                      </a:lnTo>
                      <a:cubicBezTo>
                        <a:pt x="8442" y="8679"/>
                        <a:pt x="8409" y="8712"/>
                        <a:pt x="8376" y="8778"/>
                      </a:cubicBezTo>
                      <a:lnTo>
                        <a:pt x="8376" y="8778"/>
                      </a:lnTo>
                      <a:cubicBezTo>
                        <a:pt x="8409" y="8712"/>
                        <a:pt x="8442" y="8679"/>
                        <a:pt x="8475" y="8613"/>
                      </a:cubicBezTo>
                      <a:close/>
                      <a:moveTo>
                        <a:pt x="7977" y="9012"/>
                      </a:moveTo>
                      <a:lnTo>
                        <a:pt x="7977" y="9012"/>
                      </a:lnTo>
                      <a:cubicBezTo>
                        <a:pt x="8010" y="9045"/>
                        <a:pt x="8043" y="9078"/>
                        <a:pt x="8076" y="9145"/>
                      </a:cubicBezTo>
                      <a:cubicBezTo>
                        <a:pt x="8043" y="9112"/>
                        <a:pt x="8010" y="9045"/>
                        <a:pt x="7977" y="9012"/>
                      </a:cubicBezTo>
                      <a:close/>
                      <a:moveTo>
                        <a:pt x="17050" y="9145"/>
                      </a:moveTo>
                      <a:lnTo>
                        <a:pt x="17050" y="9145"/>
                      </a:lnTo>
                      <a:cubicBezTo>
                        <a:pt x="17263" y="9385"/>
                        <a:pt x="17219" y="9497"/>
                        <a:pt x="17021" y="9497"/>
                      </a:cubicBezTo>
                      <a:cubicBezTo>
                        <a:pt x="16973" y="9497"/>
                        <a:pt x="16915" y="9490"/>
                        <a:pt x="16850" y="9477"/>
                      </a:cubicBezTo>
                      <a:lnTo>
                        <a:pt x="16850" y="9477"/>
                      </a:lnTo>
                      <a:cubicBezTo>
                        <a:pt x="16875" y="9482"/>
                        <a:pt x="16899" y="9485"/>
                        <a:pt x="16921" y="9485"/>
                      </a:cubicBezTo>
                      <a:cubicBezTo>
                        <a:pt x="17043" y="9485"/>
                        <a:pt x="17106" y="9399"/>
                        <a:pt x="17050" y="9145"/>
                      </a:cubicBezTo>
                      <a:close/>
                      <a:moveTo>
                        <a:pt x="31871" y="9472"/>
                      </a:moveTo>
                      <a:cubicBezTo>
                        <a:pt x="31894" y="9472"/>
                        <a:pt x="31916" y="9473"/>
                        <a:pt x="31939" y="9477"/>
                      </a:cubicBezTo>
                      <a:cubicBezTo>
                        <a:pt x="31872" y="9477"/>
                        <a:pt x="31773" y="9477"/>
                        <a:pt x="31673" y="9510"/>
                      </a:cubicBezTo>
                      <a:lnTo>
                        <a:pt x="31673" y="9544"/>
                      </a:lnTo>
                      <a:lnTo>
                        <a:pt x="31468" y="9544"/>
                      </a:lnTo>
                      <a:cubicBezTo>
                        <a:pt x="31610" y="9526"/>
                        <a:pt x="31741" y="9472"/>
                        <a:pt x="31871" y="9472"/>
                      </a:cubicBezTo>
                      <a:close/>
                      <a:moveTo>
                        <a:pt x="33368" y="9643"/>
                      </a:moveTo>
                      <a:cubicBezTo>
                        <a:pt x="33600" y="9743"/>
                        <a:pt x="33634" y="9943"/>
                        <a:pt x="33767" y="10109"/>
                      </a:cubicBezTo>
                      <a:cubicBezTo>
                        <a:pt x="33700" y="10109"/>
                        <a:pt x="33567" y="10242"/>
                        <a:pt x="33501" y="10242"/>
                      </a:cubicBezTo>
                      <a:cubicBezTo>
                        <a:pt x="33733" y="10109"/>
                        <a:pt x="33600" y="9743"/>
                        <a:pt x="33368" y="9643"/>
                      </a:cubicBezTo>
                      <a:close/>
                      <a:moveTo>
                        <a:pt x="8774" y="10242"/>
                      </a:moveTo>
                      <a:lnTo>
                        <a:pt x="8243" y="11106"/>
                      </a:lnTo>
                      <a:lnTo>
                        <a:pt x="8143" y="11172"/>
                      </a:lnTo>
                      <a:cubicBezTo>
                        <a:pt x="8409" y="10873"/>
                        <a:pt x="8575" y="10541"/>
                        <a:pt x="8774" y="10242"/>
                      </a:cubicBezTo>
                      <a:close/>
                      <a:moveTo>
                        <a:pt x="6710" y="12557"/>
                      </a:moveTo>
                      <a:cubicBezTo>
                        <a:pt x="6674" y="12580"/>
                        <a:pt x="6641" y="12607"/>
                        <a:pt x="6614" y="12635"/>
                      </a:cubicBezTo>
                      <a:lnTo>
                        <a:pt x="6581" y="12668"/>
                      </a:lnTo>
                      <a:cubicBezTo>
                        <a:pt x="6615" y="12616"/>
                        <a:pt x="6658" y="12583"/>
                        <a:pt x="6710" y="12557"/>
                      </a:cubicBezTo>
                      <a:close/>
                      <a:moveTo>
                        <a:pt x="5850" y="12767"/>
                      </a:moveTo>
                      <a:cubicBezTo>
                        <a:pt x="5850" y="12799"/>
                        <a:pt x="5850" y="12801"/>
                        <a:pt x="5850" y="12828"/>
                      </a:cubicBezTo>
                      <a:lnTo>
                        <a:pt x="5850" y="12828"/>
                      </a:lnTo>
                      <a:cubicBezTo>
                        <a:pt x="5844" y="12812"/>
                        <a:pt x="5843" y="12792"/>
                        <a:pt x="5850" y="12767"/>
                      </a:cubicBezTo>
                      <a:close/>
                      <a:moveTo>
                        <a:pt x="6016" y="12867"/>
                      </a:moveTo>
                      <a:cubicBezTo>
                        <a:pt x="6005" y="12878"/>
                        <a:pt x="5979" y="12886"/>
                        <a:pt x="5951" y="12886"/>
                      </a:cubicBezTo>
                      <a:cubicBezTo>
                        <a:pt x="5926" y="12886"/>
                        <a:pt x="5900" y="12880"/>
                        <a:pt x="5880" y="12867"/>
                      </a:cubicBezTo>
                      <a:close/>
                      <a:moveTo>
                        <a:pt x="37854" y="16124"/>
                      </a:moveTo>
                      <a:cubicBezTo>
                        <a:pt x="37795" y="16183"/>
                        <a:pt x="37842" y="16296"/>
                        <a:pt x="37923" y="16296"/>
                      </a:cubicBezTo>
                      <a:lnTo>
                        <a:pt x="37923" y="16296"/>
                      </a:lnTo>
                      <a:cubicBezTo>
                        <a:pt x="37923" y="16296"/>
                        <a:pt x="37923" y="16296"/>
                        <a:pt x="37923" y="16296"/>
                      </a:cubicBezTo>
                      <a:cubicBezTo>
                        <a:pt x="37841" y="16296"/>
                        <a:pt x="37792" y="16183"/>
                        <a:pt x="37821" y="16124"/>
                      </a:cubicBezTo>
                      <a:close/>
                      <a:moveTo>
                        <a:pt x="30011" y="20877"/>
                      </a:moveTo>
                      <a:cubicBezTo>
                        <a:pt x="30011" y="20933"/>
                        <a:pt x="29947" y="20989"/>
                        <a:pt x="29880" y="21004"/>
                      </a:cubicBezTo>
                      <a:lnTo>
                        <a:pt x="29880" y="21004"/>
                      </a:lnTo>
                      <a:cubicBezTo>
                        <a:pt x="29934" y="20986"/>
                        <a:pt x="29984" y="20931"/>
                        <a:pt x="30011" y="20877"/>
                      </a:cubicBezTo>
                      <a:close/>
                      <a:moveTo>
                        <a:pt x="32105" y="23203"/>
                      </a:moveTo>
                      <a:lnTo>
                        <a:pt x="32072" y="23236"/>
                      </a:lnTo>
                      <a:lnTo>
                        <a:pt x="32038" y="23236"/>
                      </a:lnTo>
                      <a:cubicBezTo>
                        <a:pt x="32038" y="23236"/>
                        <a:pt x="32072" y="23203"/>
                        <a:pt x="32105" y="23203"/>
                      </a:cubicBezTo>
                      <a:close/>
                      <a:moveTo>
                        <a:pt x="32251" y="23187"/>
                      </a:moveTo>
                      <a:cubicBezTo>
                        <a:pt x="32366" y="23215"/>
                        <a:pt x="32476" y="23275"/>
                        <a:pt x="32570" y="23369"/>
                      </a:cubicBezTo>
                      <a:cubicBezTo>
                        <a:pt x="32537" y="23336"/>
                        <a:pt x="32537" y="23303"/>
                        <a:pt x="32537" y="23270"/>
                      </a:cubicBezTo>
                      <a:lnTo>
                        <a:pt x="32537" y="23270"/>
                      </a:lnTo>
                      <a:cubicBezTo>
                        <a:pt x="32537" y="23402"/>
                        <a:pt x="32736" y="23369"/>
                        <a:pt x="32803" y="23402"/>
                      </a:cubicBezTo>
                      <a:cubicBezTo>
                        <a:pt x="32736" y="23402"/>
                        <a:pt x="32637" y="23369"/>
                        <a:pt x="32570" y="23369"/>
                      </a:cubicBezTo>
                      <a:cubicBezTo>
                        <a:pt x="32455" y="23323"/>
                        <a:pt x="32356" y="23230"/>
                        <a:pt x="32251" y="23187"/>
                      </a:cubicBezTo>
                      <a:close/>
                      <a:moveTo>
                        <a:pt x="45698" y="24898"/>
                      </a:moveTo>
                      <a:cubicBezTo>
                        <a:pt x="45565" y="25097"/>
                        <a:pt x="45465" y="25264"/>
                        <a:pt x="45399" y="25496"/>
                      </a:cubicBezTo>
                      <a:cubicBezTo>
                        <a:pt x="45438" y="25279"/>
                        <a:pt x="45560" y="25109"/>
                        <a:pt x="45666" y="24930"/>
                      </a:cubicBezTo>
                      <a:lnTo>
                        <a:pt x="45666" y="24930"/>
                      </a:lnTo>
                      <a:lnTo>
                        <a:pt x="45698" y="24898"/>
                      </a:lnTo>
                      <a:close/>
                      <a:moveTo>
                        <a:pt x="45232" y="25862"/>
                      </a:moveTo>
                      <a:cubicBezTo>
                        <a:pt x="45166" y="26028"/>
                        <a:pt x="45199" y="26227"/>
                        <a:pt x="45299" y="26394"/>
                      </a:cubicBezTo>
                      <a:cubicBezTo>
                        <a:pt x="45133" y="26261"/>
                        <a:pt x="45199" y="26061"/>
                        <a:pt x="45199" y="25862"/>
                      </a:cubicBezTo>
                      <a:close/>
                      <a:moveTo>
                        <a:pt x="41577" y="26925"/>
                      </a:moveTo>
                      <a:cubicBezTo>
                        <a:pt x="41530" y="26937"/>
                        <a:pt x="41520" y="26969"/>
                        <a:pt x="41519" y="27009"/>
                      </a:cubicBezTo>
                      <a:lnTo>
                        <a:pt x="41519" y="27009"/>
                      </a:lnTo>
                      <a:cubicBezTo>
                        <a:pt x="41501" y="26964"/>
                        <a:pt x="41494" y="26925"/>
                        <a:pt x="41577" y="26925"/>
                      </a:cubicBezTo>
                      <a:close/>
                      <a:moveTo>
                        <a:pt x="26621" y="26992"/>
                      </a:moveTo>
                      <a:cubicBezTo>
                        <a:pt x="26821" y="27025"/>
                        <a:pt x="27020" y="27058"/>
                        <a:pt x="27219" y="27158"/>
                      </a:cubicBezTo>
                      <a:cubicBezTo>
                        <a:pt x="27020" y="27091"/>
                        <a:pt x="26821" y="27025"/>
                        <a:pt x="26588" y="26992"/>
                      </a:cubicBezTo>
                      <a:close/>
                      <a:moveTo>
                        <a:pt x="41513" y="27122"/>
                      </a:moveTo>
                      <a:cubicBezTo>
                        <a:pt x="41504" y="27163"/>
                        <a:pt x="41479" y="27202"/>
                        <a:pt x="41411" y="27224"/>
                      </a:cubicBezTo>
                      <a:cubicBezTo>
                        <a:pt x="41435" y="27199"/>
                        <a:pt x="41479" y="27156"/>
                        <a:pt x="41513" y="27122"/>
                      </a:cubicBezTo>
                      <a:close/>
                      <a:moveTo>
                        <a:pt x="4011" y="28205"/>
                      </a:moveTo>
                      <a:cubicBezTo>
                        <a:pt x="4004" y="28220"/>
                        <a:pt x="3992" y="28232"/>
                        <a:pt x="3978" y="28241"/>
                      </a:cubicBezTo>
                      <a:lnTo>
                        <a:pt x="3978" y="28241"/>
                      </a:lnTo>
                      <a:cubicBezTo>
                        <a:pt x="3990" y="28230"/>
                        <a:pt x="4001" y="28218"/>
                        <a:pt x="4011" y="28205"/>
                      </a:cubicBezTo>
                      <a:close/>
                      <a:moveTo>
                        <a:pt x="42740" y="28255"/>
                      </a:moveTo>
                      <a:cubicBezTo>
                        <a:pt x="42673" y="28321"/>
                        <a:pt x="42740" y="28421"/>
                        <a:pt x="42806" y="28421"/>
                      </a:cubicBezTo>
                      <a:cubicBezTo>
                        <a:pt x="42740" y="28421"/>
                        <a:pt x="42707" y="28388"/>
                        <a:pt x="42707" y="28321"/>
                      </a:cubicBezTo>
                      <a:cubicBezTo>
                        <a:pt x="42707" y="28288"/>
                        <a:pt x="42707" y="28255"/>
                        <a:pt x="42740" y="28255"/>
                      </a:cubicBezTo>
                      <a:close/>
                      <a:moveTo>
                        <a:pt x="29380" y="29584"/>
                      </a:moveTo>
                      <a:cubicBezTo>
                        <a:pt x="29446" y="29584"/>
                        <a:pt x="29513" y="29617"/>
                        <a:pt x="29546" y="29684"/>
                      </a:cubicBezTo>
                      <a:lnTo>
                        <a:pt x="29546" y="29717"/>
                      </a:lnTo>
                      <a:cubicBezTo>
                        <a:pt x="29546" y="29717"/>
                        <a:pt x="29546" y="29750"/>
                        <a:pt x="29513" y="29750"/>
                      </a:cubicBezTo>
                      <a:cubicBezTo>
                        <a:pt x="29579" y="29651"/>
                        <a:pt x="29446" y="29617"/>
                        <a:pt x="29380" y="29584"/>
                      </a:cubicBezTo>
                      <a:close/>
                      <a:moveTo>
                        <a:pt x="27485" y="29684"/>
                      </a:moveTo>
                      <a:cubicBezTo>
                        <a:pt x="27419" y="29783"/>
                        <a:pt x="27319" y="29817"/>
                        <a:pt x="27219" y="29850"/>
                      </a:cubicBezTo>
                      <a:cubicBezTo>
                        <a:pt x="27319" y="29817"/>
                        <a:pt x="27419" y="29750"/>
                        <a:pt x="27452" y="29684"/>
                      </a:cubicBezTo>
                      <a:close/>
                      <a:moveTo>
                        <a:pt x="28349" y="31877"/>
                      </a:moveTo>
                      <a:cubicBezTo>
                        <a:pt x="28349" y="31977"/>
                        <a:pt x="28416" y="32110"/>
                        <a:pt x="28482" y="32210"/>
                      </a:cubicBezTo>
                      <a:cubicBezTo>
                        <a:pt x="28383" y="32077"/>
                        <a:pt x="28316" y="31977"/>
                        <a:pt x="28349" y="31877"/>
                      </a:cubicBezTo>
                      <a:close/>
                      <a:moveTo>
                        <a:pt x="9107" y="33207"/>
                      </a:moveTo>
                      <a:cubicBezTo>
                        <a:pt x="9107" y="33207"/>
                        <a:pt x="9107" y="33207"/>
                        <a:pt x="9073" y="33240"/>
                      </a:cubicBezTo>
                      <a:cubicBezTo>
                        <a:pt x="9040" y="33240"/>
                        <a:pt x="9073" y="33207"/>
                        <a:pt x="9107" y="33207"/>
                      </a:cubicBezTo>
                      <a:close/>
                      <a:moveTo>
                        <a:pt x="40846" y="33971"/>
                      </a:moveTo>
                      <a:cubicBezTo>
                        <a:pt x="40818" y="33999"/>
                        <a:pt x="40766" y="34051"/>
                        <a:pt x="40710" y="34086"/>
                      </a:cubicBezTo>
                      <a:lnTo>
                        <a:pt x="40710" y="34086"/>
                      </a:lnTo>
                      <a:cubicBezTo>
                        <a:pt x="40744" y="34039"/>
                        <a:pt x="40795" y="34005"/>
                        <a:pt x="40846" y="33971"/>
                      </a:cubicBezTo>
                      <a:close/>
                      <a:moveTo>
                        <a:pt x="40679" y="34153"/>
                      </a:moveTo>
                      <a:lnTo>
                        <a:pt x="40679" y="34270"/>
                      </a:lnTo>
                      <a:cubicBezTo>
                        <a:pt x="40670" y="34224"/>
                        <a:pt x="40671" y="34186"/>
                        <a:pt x="40679" y="34153"/>
                      </a:cubicBezTo>
                      <a:close/>
                      <a:moveTo>
                        <a:pt x="31210" y="34325"/>
                      </a:moveTo>
                      <a:cubicBezTo>
                        <a:pt x="31283" y="34325"/>
                        <a:pt x="31325" y="34473"/>
                        <a:pt x="31286" y="34473"/>
                      </a:cubicBezTo>
                      <a:cubicBezTo>
                        <a:pt x="31284" y="34473"/>
                        <a:pt x="31283" y="34473"/>
                        <a:pt x="31281" y="34472"/>
                      </a:cubicBezTo>
                      <a:lnTo>
                        <a:pt x="31281" y="34472"/>
                      </a:lnTo>
                      <a:cubicBezTo>
                        <a:pt x="31293" y="34423"/>
                        <a:pt x="31249" y="34330"/>
                        <a:pt x="31204" y="34325"/>
                      </a:cubicBezTo>
                      <a:lnTo>
                        <a:pt x="31204" y="34325"/>
                      </a:lnTo>
                      <a:cubicBezTo>
                        <a:pt x="31206" y="34325"/>
                        <a:pt x="31208" y="34325"/>
                        <a:pt x="31210" y="34325"/>
                      </a:cubicBezTo>
                      <a:close/>
                      <a:moveTo>
                        <a:pt x="20639" y="34270"/>
                      </a:moveTo>
                      <a:lnTo>
                        <a:pt x="20639" y="34270"/>
                      </a:lnTo>
                      <a:cubicBezTo>
                        <a:pt x="20805" y="34270"/>
                        <a:pt x="20672" y="34436"/>
                        <a:pt x="20672" y="34536"/>
                      </a:cubicBezTo>
                      <a:lnTo>
                        <a:pt x="20639" y="34536"/>
                      </a:lnTo>
                      <a:cubicBezTo>
                        <a:pt x="20639" y="34436"/>
                        <a:pt x="20805" y="34270"/>
                        <a:pt x="20639" y="34270"/>
                      </a:cubicBezTo>
                      <a:close/>
                      <a:moveTo>
                        <a:pt x="13666" y="36498"/>
                      </a:moveTo>
                      <a:cubicBezTo>
                        <a:pt x="13667" y="36564"/>
                        <a:pt x="13584" y="36568"/>
                        <a:pt x="13527" y="36597"/>
                      </a:cubicBezTo>
                      <a:cubicBezTo>
                        <a:pt x="13584" y="36539"/>
                        <a:pt x="13666" y="36556"/>
                        <a:pt x="13666" y="36498"/>
                      </a:cubicBezTo>
                      <a:close/>
                      <a:moveTo>
                        <a:pt x="13497" y="36749"/>
                      </a:moveTo>
                      <a:cubicBezTo>
                        <a:pt x="13515" y="36763"/>
                        <a:pt x="13527" y="36788"/>
                        <a:pt x="13527" y="36829"/>
                      </a:cubicBezTo>
                      <a:cubicBezTo>
                        <a:pt x="13527" y="36803"/>
                        <a:pt x="13505" y="36776"/>
                        <a:pt x="13497" y="36749"/>
                      </a:cubicBezTo>
                      <a:close/>
                      <a:moveTo>
                        <a:pt x="15089" y="36862"/>
                      </a:moveTo>
                      <a:cubicBezTo>
                        <a:pt x="15113" y="36899"/>
                        <a:pt x="15131" y="36941"/>
                        <a:pt x="15145" y="36984"/>
                      </a:cubicBezTo>
                      <a:lnTo>
                        <a:pt x="15145" y="36984"/>
                      </a:lnTo>
                      <a:cubicBezTo>
                        <a:pt x="15128" y="36944"/>
                        <a:pt x="15109" y="36903"/>
                        <a:pt x="15089" y="36862"/>
                      </a:cubicBezTo>
                      <a:close/>
                      <a:moveTo>
                        <a:pt x="15247" y="37353"/>
                      </a:moveTo>
                      <a:cubicBezTo>
                        <a:pt x="15260" y="37380"/>
                        <a:pt x="15276" y="37406"/>
                        <a:pt x="15296" y="37428"/>
                      </a:cubicBezTo>
                      <a:lnTo>
                        <a:pt x="15296" y="37428"/>
                      </a:lnTo>
                      <a:cubicBezTo>
                        <a:pt x="15293" y="37428"/>
                        <a:pt x="15291" y="37427"/>
                        <a:pt x="15288" y="37427"/>
                      </a:cubicBezTo>
                      <a:cubicBezTo>
                        <a:pt x="15288" y="37461"/>
                        <a:pt x="15255" y="37461"/>
                        <a:pt x="15255" y="37494"/>
                      </a:cubicBezTo>
                      <a:cubicBezTo>
                        <a:pt x="15255" y="37446"/>
                        <a:pt x="15252" y="37399"/>
                        <a:pt x="15247" y="37353"/>
                      </a:cubicBezTo>
                      <a:close/>
                      <a:moveTo>
                        <a:pt x="37024" y="37461"/>
                      </a:moveTo>
                      <a:lnTo>
                        <a:pt x="37024" y="37461"/>
                      </a:lnTo>
                      <a:cubicBezTo>
                        <a:pt x="36922" y="37537"/>
                        <a:pt x="36820" y="37613"/>
                        <a:pt x="36704" y="37659"/>
                      </a:cubicBezTo>
                      <a:lnTo>
                        <a:pt x="36704" y="37659"/>
                      </a:lnTo>
                      <a:cubicBezTo>
                        <a:pt x="36806" y="37589"/>
                        <a:pt x="36913" y="37522"/>
                        <a:pt x="37024" y="37461"/>
                      </a:cubicBezTo>
                      <a:close/>
                      <a:moveTo>
                        <a:pt x="36508" y="37806"/>
                      </a:moveTo>
                      <a:lnTo>
                        <a:pt x="36508" y="37806"/>
                      </a:lnTo>
                      <a:cubicBezTo>
                        <a:pt x="36390" y="37959"/>
                        <a:pt x="36308" y="38032"/>
                        <a:pt x="36226" y="38059"/>
                      </a:cubicBezTo>
                      <a:cubicBezTo>
                        <a:pt x="36315" y="37970"/>
                        <a:pt x="36409" y="37885"/>
                        <a:pt x="36508" y="37806"/>
                      </a:cubicBezTo>
                      <a:close/>
                      <a:moveTo>
                        <a:pt x="22207" y="38185"/>
                      </a:moveTo>
                      <a:cubicBezTo>
                        <a:pt x="22229" y="38185"/>
                        <a:pt x="22250" y="38188"/>
                        <a:pt x="22269" y="38192"/>
                      </a:cubicBezTo>
                      <a:lnTo>
                        <a:pt x="22135" y="38192"/>
                      </a:lnTo>
                      <a:cubicBezTo>
                        <a:pt x="22161" y="38187"/>
                        <a:pt x="22185" y="38185"/>
                        <a:pt x="22207" y="38185"/>
                      </a:cubicBezTo>
                      <a:close/>
                      <a:moveTo>
                        <a:pt x="18809" y="38329"/>
                      </a:moveTo>
                      <a:cubicBezTo>
                        <a:pt x="18812" y="38329"/>
                        <a:pt x="18814" y="38329"/>
                        <a:pt x="18817" y="38329"/>
                      </a:cubicBezTo>
                      <a:lnTo>
                        <a:pt x="18817" y="38329"/>
                      </a:lnTo>
                      <a:lnTo>
                        <a:pt x="18612" y="38391"/>
                      </a:lnTo>
                      <a:cubicBezTo>
                        <a:pt x="18699" y="38348"/>
                        <a:pt x="18760" y="38329"/>
                        <a:pt x="18809" y="38329"/>
                      </a:cubicBezTo>
                      <a:close/>
                      <a:moveTo>
                        <a:pt x="22430" y="38301"/>
                      </a:moveTo>
                      <a:cubicBezTo>
                        <a:pt x="22453" y="38328"/>
                        <a:pt x="22476" y="38358"/>
                        <a:pt x="22500" y="38391"/>
                      </a:cubicBezTo>
                      <a:cubicBezTo>
                        <a:pt x="22470" y="38361"/>
                        <a:pt x="22447" y="38331"/>
                        <a:pt x="22430" y="38301"/>
                      </a:cubicBezTo>
                      <a:close/>
                      <a:moveTo>
                        <a:pt x="18969" y="38429"/>
                      </a:moveTo>
                      <a:cubicBezTo>
                        <a:pt x="19012" y="38483"/>
                        <a:pt x="19061" y="38553"/>
                        <a:pt x="19143" y="38624"/>
                      </a:cubicBezTo>
                      <a:cubicBezTo>
                        <a:pt x="19057" y="38581"/>
                        <a:pt x="18999" y="38510"/>
                        <a:pt x="18969" y="38429"/>
                      </a:cubicBezTo>
                      <a:close/>
                      <a:moveTo>
                        <a:pt x="23535" y="39076"/>
                      </a:moveTo>
                      <a:lnTo>
                        <a:pt x="23497" y="39089"/>
                      </a:lnTo>
                      <a:cubicBezTo>
                        <a:pt x="23511" y="39082"/>
                        <a:pt x="23524" y="39078"/>
                        <a:pt x="23535" y="39076"/>
                      </a:cubicBezTo>
                      <a:close/>
                      <a:moveTo>
                        <a:pt x="28648" y="39056"/>
                      </a:moveTo>
                      <a:cubicBezTo>
                        <a:pt x="28678" y="39056"/>
                        <a:pt x="28708" y="39083"/>
                        <a:pt x="28738" y="39137"/>
                      </a:cubicBezTo>
                      <a:lnTo>
                        <a:pt x="28738" y="39137"/>
                      </a:lnTo>
                      <a:cubicBezTo>
                        <a:pt x="28697" y="39116"/>
                        <a:pt x="28664" y="39088"/>
                        <a:pt x="28648" y="39056"/>
                      </a:cubicBezTo>
                      <a:close/>
                      <a:moveTo>
                        <a:pt x="29045" y="39125"/>
                      </a:moveTo>
                      <a:lnTo>
                        <a:pt x="29045" y="39125"/>
                      </a:lnTo>
                      <a:cubicBezTo>
                        <a:pt x="29012" y="39161"/>
                        <a:pt x="28960" y="39177"/>
                        <a:pt x="28903" y="39177"/>
                      </a:cubicBezTo>
                      <a:cubicBezTo>
                        <a:pt x="28859" y="39177"/>
                        <a:pt x="28812" y="39167"/>
                        <a:pt x="28771" y="39151"/>
                      </a:cubicBezTo>
                      <a:lnTo>
                        <a:pt x="28771" y="39151"/>
                      </a:lnTo>
                      <a:cubicBezTo>
                        <a:pt x="28787" y="39149"/>
                        <a:pt x="28805" y="39148"/>
                        <a:pt x="28822" y="39148"/>
                      </a:cubicBezTo>
                      <a:cubicBezTo>
                        <a:pt x="28862" y="39148"/>
                        <a:pt x="28903" y="39152"/>
                        <a:pt x="28940" y="39152"/>
                      </a:cubicBezTo>
                      <a:cubicBezTo>
                        <a:pt x="28982" y="39152"/>
                        <a:pt x="29020" y="39147"/>
                        <a:pt x="29045" y="39125"/>
                      </a:cubicBezTo>
                      <a:close/>
                      <a:moveTo>
                        <a:pt x="25998" y="39161"/>
                      </a:moveTo>
                      <a:lnTo>
                        <a:pt x="25998" y="39161"/>
                      </a:lnTo>
                      <a:cubicBezTo>
                        <a:pt x="25896" y="39176"/>
                        <a:pt x="25793" y="39189"/>
                        <a:pt x="25691" y="39189"/>
                      </a:cubicBezTo>
                      <a:cubicBezTo>
                        <a:pt x="25800" y="39180"/>
                        <a:pt x="25902" y="39168"/>
                        <a:pt x="25998" y="39161"/>
                      </a:cubicBezTo>
                      <a:close/>
                      <a:moveTo>
                        <a:pt x="23629" y="39140"/>
                      </a:moveTo>
                      <a:lnTo>
                        <a:pt x="23629" y="39140"/>
                      </a:lnTo>
                      <a:cubicBezTo>
                        <a:pt x="23645" y="39165"/>
                        <a:pt x="23660" y="39194"/>
                        <a:pt x="23678" y="39216"/>
                      </a:cubicBezTo>
                      <a:lnTo>
                        <a:pt x="23678" y="39216"/>
                      </a:lnTo>
                      <a:cubicBezTo>
                        <a:pt x="23659" y="39196"/>
                        <a:pt x="23643" y="39170"/>
                        <a:pt x="23629" y="39140"/>
                      </a:cubicBezTo>
                      <a:close/>
                      <a:moveTo>
                        <a:pt x="29081" y="39255"/>
                      </a:moveTo>
                      <a:cubicBezTo>
                        <a:pt x="28975" y="39255"/>
                        <a:pt x="28875" y="39255"/>
                        <a:pt x="28777" y="39258"/>
                      </a:cubicBezTo>
                      <a:lnTo>
                        <a:pt x="28777" y="39258"/>
                      </a:lnTo>
                      <a:lnTo>
                        <a:pt x="28815" y="39255"/>
                      </a:lnTo>
                      <a:close/>
                      <a:moveTo>
                        <a:pt x="26407" y="39196"/>
                      </a:moveTo>
                      <a:cubicBezTo>
                        <a:pt x="26493" y="39226"/>
                        <a:pt x="26575" y="39276"/>
                        <a:pt x="26654" y="39355"/>
                      </a:cubicBezTo>
                      <a:cubicBezTo>
                        <a:pt x="26541" y="39327"/>
                        <a:pt x="26451" y="39274"/>
                        <a:pt x="26407" y="39196"/>
                      </a:cubicBezTo>
                      <a:close/>
                      <a:moveTo>
                        <a:pt x="24527" y="39521"/>
                      </a:moveTo>
                      <a:cubicBezTo>
                        <a:pt x="24494" y="39721"/>
                        <a:pt x="24428" y="39721"/>
                        <a:pt x="24328" y="39721"/>
                      </a:cubicBezTo>
                      <a:cubicBezTo>
                        <a:pt x="24428" y="39721"/>
                        <a:pt x="24494" y="39687"/>
                        <a:pt x="24527" y="39521"/>
                      </a:cubicBezTo>
                      <a:close/>
                      <a:moveTo>
                        <a:pt x="21669" y="39852"/>
                      </a:moveTo>
                      <a:cubicBezTo>
                        <a:pt x="21685" y="39930"/>
                        <a:pt x="21727" y="39999"/>
                        <a:pt x="21783" y="40043"/>
                      </a:cubicBezTo>
                      <a:lnTo>
                        <a:pt x="21783" y="40043"/>
                      </a:lnTo>
                      <a:lnTo>
                        <a:pt x="21669" y="39986"/>
                      </a:lnTo>
                      <a:lnTo>
                        <a:pt x="21669" y="39852"/>
                      </a:lnTo>
                      <a:close/>
                      <a:moveTo>
                        <a:pt x="19298" y="1"/>
                      </a:moveTo>
                      <a:cubicBezTo>
                        <a:pt x="17308" y="1"/>
                        <a:pt x="14841" y="927"/>
                        <a:pt x="13228" y="1966"/>
                      </a:cubicBezTo>
                      <a:cubicBezTo>
                        <a:pt x="14158" y="1734"/>
                        <a:pt x="14923" y="1202"/>
                        <a:pt x="15787" y="1036"/>
                      </a:cubicBezTo>
                      <a:lnTo>
                        <a:pt x="15787" y="1036"/>
                      </a:lnTo>
                      <a:cubicBezTo>
                        <a:pt x="16451" y="1567"/>
                        <a:pt x="12762" y="2697"/>
                        <a:pt x="12596" y="3229"/>
                      </a:cubicBezTo>
                      <a:cubicBezTo>
                        <a:pt x="11566" y="4392"/>
                        <a:pt x="5850" y="8513"/>
                        <a:pt x="7977" y="8879"/>
                      </a:cubicBezTo>
                      <a:cubicBezTo>
                        <a:pt x="6946" y="10175"/>
                        <a:pt x="6082" y="11604"/>
                        <a:pt x="5451" y="13133"/>
                      </a:cubicBezTo>
                      <a:cubicBezTo>
                        <a:pt x="5204" y="13573"/>
                        <a:pt x="4411" y="13899"/>
                        <a:pt x="4388" y="14468"/>
                      </a:cubicBezTo>
                      <a:lnTo>
                        <a:pt x="4388" y="14468"/>
                      </a:lnTo>
                      <a:cubicBezTo>
                        <a:pt x="4381" y="14424"/>
                        <a:pt x="4379" y="14377"/>
                        <a:pt x="4387" y="14329"/>
                      </a:cubicBezTo>
                      <a:lnTo>
                        <a:pt x="4387" y="14329"/>
                      </a:lnTo>
                      <a:cubicBezTo>
                        <a:pt x="4316" y="14401"/>
                        <a:pt x="4261" y="14611"/>
                        <a:pt x="4199" y="14611"/>
                      </a:cubicBezTo>
                      <a:cubicBezTo>
                        <a:pt x="4175" y="14611"/>
                        <a:pt x="4149" y="14579"/>
                        <a:pt x="4121" y="14496"/>
                      </a:cubicBezTo>
                      <a:cubicBezTo>
                        <a:pt x="3951" y="14347"/>
                        <a:pt x="3828" y="14287"/>
                        <a:pt x="3734" y="14287"/>
                      </a:cubicBezTo>
                      <a:cubicBezTo>
                        <a:pt x="3390" y="14287"/>
                        <a:pt x="3450" y="15096"/>
                        <a:pt x="3058" y="15227"/>
                      </a:cubicBezTo>
                      <a:cubicBezTo>
                        <a:pt x="3031" y="15238"/>
                        <a:pt x="3000" y="15241"/>
                        <a:pt x="2967" y="15241"/>
                      </a:cubicBezTo>
                      <a:cubicBezTo>
                        <a:pt x="2893" y="15241"/>
                        <a:pt x="2808" y="15222"/>
                        <a:pt x="2730" y="15222"/>
                      </a:cubicBezTo>
                      <a:cubicBezTo>
                        <a:pt x="2630" y="15222"/>
                        <a:pt x="2540" y="15253"/>
                        <a:pt x="2493" y="15393"/>
                      </a:cubicBezTo>
                      <a:cubicBezTo>
                        <a:pt x="1795" y="15725"/>
                        <a:pt x="1197" y="17088"/>
                        <a:pt x="1130" y="17753"/>
                      </a:cubicBezTo>
                      <a:cubicBezTo>
                        <a:pt x="1496" y="18384"/>
                        <a:pt x="133" y="19082"/>
                        <a:pt x="831" y="19248"/>
                      </a:cubicBezTo>
                      <a:cubicBezTo>
                        <a:pt x="931" y="19713"/>
                        <a:pt x="864" y="20179"/>
                        <a:pt x="732" y="20611"/>
                      </a:cubicBezTo>
                      <a:cubicBezTo>
                        <a:pt x="1263" y="21143"/>
                        <a:pt x="0" y="20810"/>
                        <a:pt x="1197" y="21973"/>
                      </a:cubicBezTo>
                      <a:cubicBezTo>
                        <a:pt x="1729" y="23934"/>
                        <a:pt x="2194" y="26294"/>
                        <a:pt x="3523" y="28255"/>
                      </a:cubicBezTo>
                      <a:lnTo>
                        <a:pt x="3357" y="28055"/>
                      </a:lnTo>
                      <a:lnTo>
                        <a:pt x="3357" y="28055"/>
                      </a:lnTo>
                      <a:cubicBezTo>
                        <a:pt x="3324" y="28554"/>
                        <a:pt x="3789" y="28753"/>
                        <a:pt x="4055" y="29052"/>
                      </a:cubicBezTo>
                      <a:cubicBezTo>
                        <a:pt x="3922" y="29218"/>
                        <a:pt x="4088" y="29318"/>
                        <a:pt x="4188" y="29318"/>
                      </a:cubicBezTo>
                      <a:cubicBezTo>
                        <a:pt x="4208" y="29325"/>
                        <a:pt x="4223" y="29328"/>
                        <a:pt x="4236" y="29328"/>
                      </a:cubicBezTo>
                      <a:cubicBezTo>
                        <a:pt x="4345" y="29328"/>
                        <a:pt x="4171" y="29086"/>
                        <a:pt x="4321" y="29086"/>
                      </a:cubicBezTo>
                      <a:cubicBezTo>
                        <a:pt x="4753" y="30016"/>
                        <a:pt x="5351" y="30814"/>
                        <a:pt x="6149" y="31445"/>
                      </a:cubicBezTo>
                      <a:cubicBezTo>
                        <a:pt x="6248" y="32110"/>
                        <a:pt x="6847" y="32376"/>
                        <a:pt x="7312" y="32841"/>
                      </a:cubicBezTo>
                      <a:cubicBezTo>
                        <a:pt x="7975" y="33331"/>
                        <a:pt x="8414" y="34598"/>
                        <a:pt x="9278" y="34598"/>
                      </a:cubicBezTo>
                      <a:cubicBezTo>
                        <a:pt x="9410" y="34598"/>
                        <a:pt x="9551" y="34569"/>
                        <a:pt x="9705" y="34503"/>
                      </a:cubicBezTo>
                      <a:cubicBezTo>
                        <a:pt x="9838" y="35001"/>
                        <a:pt x="10403" y="34503"/>
                        <a:pt x="9871" y="35101"/>
                      </a:cubicBezTo>
                      <a:cubicBezTo>
                        <a:pt x="9992" y="35017"/>
                        <a:pt x="10107" y="34988"/>
                        <a:pt x="10220" y="34988"/>
                      </a:cubicBezTo>
                      <a:cubicBezTo>
                        <a:pt x="10480" y="34988"/>
                        <a:pt x="10728" y="35142"/>
                        <a:pt x="10999" y="35142"/>
                      </a:cubicBezTo>
                      <a:cubicBezTo>
                        <a:pt x="11033" y="35142"/>
                        <a:pt x="11066" y="35139"/>
                        <a:pt x="11101" y="35134"/>
                      </a:cubicBezTo>
                      <a:lnTo>
                        <a:pt x="11101" y="35134"/>
                      </a:lnTo>
                      <a:cubicBezTo>
                        <a:pt x="9937" y="35433"/>
                        <a:pt x="12762" y="35965"/>
                        <a:pt x="12762" y="36497"/>
                      </a:cubicBezTo>
                      <a:cubicBezTo>
                        <a:pt x="12829" y="36829"/>
                        <a:pt x="13460" y="36696"/>
                        <a:pt x="13327" y="37029"/>
                      </a:cubicBezTo>
                      <a:cubicBezTo>
                        <a:pt x="13294" y="37128"/>
                        <a:pt x="13494" y="37261"/>
                        <a:pt x="13560" y="37261"/>
                      </a:cubicBezTo>
                      <a:cubicBezTo>
                        <a:pt x="13584" y="37267"/>
                        <a:pt x="13604" y="37270"/>
                        <a:pt x="13620" y="37270"/>
                      </a:cubicBezTo>
                      <a:cubicBezTo>
                        <a:pt x="13761" y="37270"/>
                        <a:pt x="13598" y="37053"/>
                        <a:pt x="13783" y="37053"/>
                      </a:cubicBezTo>
                      <a:cubicBezTo>
                        <a:pt x="13803" y="37053"/>
                        <a:pt x="13829" y="37056"/>
                        <a:pt x="13859" y="37062"/>
                      </a:cubicBezTo>
                      <a:cubicBezTo>
                        <a:pt x="13859" y="37229"/>
                        <a:pt x="13906" y="37303"/>
                        <a:pt x="14019" y="37303"/>
                      </a:cubicBezTo>
                      <a:cubicBezTo>
                        <a:pt x="14040" y="37303"/>
                        <a:pt x="14065" y="37300"/>
                        <a:pt x="14092" y="37294"/>
                      </a:cubicBezTo>
                      <a:cubicBezTo>
                        <a:pt x="14130" y="37485"/>
                        <a:pt x="14179" y="37556"/>
                        <a:pt x="14252" y="37556"/>
                      </a:cubicBezTo>
                      <a:cubicBezTo>
                        <a:pt x="14306" y="37556"/>
                        <a:pt x="14373" y="37517"/>
                        <a:pt x="14457" y="37461"/>
                      </a:cubicBezTo>
                      <a:cubicBezTo>
                        <a:pt x="14657" y="38358"/>
                        <a:pt x="15554" y="37992"/>
                        <a:pt x="16053" y="38591"/>
                      </a:cubicBezTo>
                      <a:cubicBezTo>
                        <a:pt x="17016" y="39654"/>
                        <a:pt x="18878" y="39654"/>
                        <a:pt x="20340" y="40219"/>
                      </a:cubicBezTo>
                      <a:cubicBezTo>
                        <a:pt x="20732" y="40271"/>
                        <a:pt x="21001" y="40468"/>
                        <a:pt x="21325" y="40468"/>
                      </a:cubicBezTo>
                      <a:cubicBezTo>
                        <a:pt x="21413" y="40468"/>
                        <a:pt x="21504" y="40454"/>
                        <a:pt x="21603" y="40418"/>
                      </a:cubicBezTo>
                      <a:cubicBezTo>
                        <a:pt x="22064" y="40580"/>
                        <a:pt x="22557" y="40645"/>
                        <a:pt x="23064" y="40645"/>
                      </a:cubicBezTo>
                      <a:cubicBezTo>
                        <a:pt x="24019" y="40645"/>
                        <a:pt x="25023" y="40413"/>
                        <a:pt x="25956" y="40153"/>
                      </a:cubicBezTo>
                      <a:lnTo>
                        <a:pt x="25956" y="40153"/>
                      </a:lnTo>
                      <a:cubicBezTo>
                        <a:pt x="26355" y="40252"/>
                        <a:pt x="25890" y="40319"/>
                        <a:pt x="25923" y="40485"/>
                      </a:cubicBezTo>
                      <a:cubicBezTo>
                        <a:pt x="25999" y="40517"/>
                        <a:pt x="26141" y="40539"/>
                        <a:pt x="26289" y="40539"/>
                      </a:cubicBezTo>
                      <a:cubicBezTo>
                        <a:pt x="26598" y="40539"/>
                        <a:pt x="26934" y="40444"/>
                        <a:pt x="26754" y="40153"/>
                      </a:cubicBezTo>
                      <a:lnTo>
                        <a:pt x="26754" y="40153"/>
                      </a:lnTo>
                      <a:cubicBezTo>
                        <a:pt x="26912" y="40378"/>
                        <a:pt x="27178" y="40512"/>
                        <a:pt x="27446" y="40512"/>
                      </a:cubicBezTo>
                      <a:cubicBezTo>
                        <a:pt x="27573" y="40512"/>
                        <a:pt x="27700" y="40482"/>
                        <a:pt x="27818" y="40418"/>
                      </a:cubicBezTo>
                      <a:cubicBezTo>
                        <a:pt x="26355" y="39787"/>
                        <a:pt x="29313" y="39721"/>
                        <a:pt x="30044" y="39521"/>
                      </a:cubicBezTo>
                      <a:cubicBezTo>
                        <a:pt x="30217" y="39636"/>
                        <a:pt x="30374" y="39683"/>
                        <a:pt x="30520" y="39683"/>
                      </a:cubicBezTo>
                      <a:cubicBezTo>
                        <a:pt x="30826" y="39683"/>
                        <a:pt x="31085" y="39479"/>
                        <a:pt x="31339" y="39271"/>
                      </a:cubicBezTo>
                      <a:lnTo>
                        <a:pt x="31339" y="39271"/>
                      </a:lnTo>
                      <a:cubicBezTo>
                        <a:pt x="31277" y="39339"/>
                        <a:pt x="31222" y="39412"/>
                        <a:pt x="31174" y="39488"/>
                      </a:cubicBezTo>
                      <a:cubicBezTo>
                        <a:pt x="34465" y="38159"/>
                        <a:pt x="38619" y="38657"/>
                        <a:pt x="40812" y="35467"/>
                      </a:cubicBezTo>
                      <a:cubicBezTo>
                        <a:pt x="41211" y="35267"/>
                        <a:pt x="41809" y="35201"/>
                        <a:pt x="41710" y="34569"/>
                      </a:cubicBezTo>
                      <a:cubicBezTo>
                        <a:pt x="42108" y="34370"/>
                        <a:pt x="42241" y="33572"/>
                        <a:pt x="42474" y="33140"/>
                      </a:cubicBezTo>
                      <a:cubicBezTo>
                        <a:pt x="42474" y="33173"/>
                        <a:pt x="42474" y="33173"/>
                        <a:pt x="42474" y="33207"/>
                      </a:cubicBezTo>
                      <a:cubicBezTo>
                        <a:pt x="43105" y="32110"/>
                        <a:pt x="43637" y="30947"/>
                        <a:pt x="44136" y="29783"/>
                      </a:cubicBezTo>
                      <a:cubicBezTo>
                        <a:pt x="46329" y="25962"/>
                        <a:pt x="46562" y="21442"/>
                        <a:pt x="46362" y="17121"/>
                      </a:cubicBezTo>
                      <a:cubicBezTo>
                        <a:pt x="46396" y="10740"/>
                        <a:pt x="40812" y="6353"/>
                        <a:pt x="36027" y="3096"/>
                      </a:cubicBezTo>
                      <a:lnTo>
                        <a:pt x="36159" y="3096"/>
                      </a:lnTo>
                      <a:cubicBezTo>
                        <a:pt x="31806" y="404"/>
                        <a:pt x="25092" y="205"/>
                        <a:pt x="20506" y="138"/>
                      </a:cubicBezTo>
                      <a:cubicBezTo>
                        <a:pt x="20135" y="44"/>
                        <a:pt x="19728" y="1"/>
                        <a:pt x="19298"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28"/>
                <p:cNvSpPr/>
                <p:nvPr/>
              </p:nvSpPr>
              <p:spPr>
                <a:xfrm>
                  <a:off x="4503750" y="5042225"/>
                  <a:ext cx="5850" cy="4200"/>
                </a:xfrm>
                <a:custGeom>
                  <a:avLst/>
                  <a:gdLst/>
                  <a:ahLst/>
                  <a:cxnLst/>
                  <a:rect l="l" t="t" r="r" b="b"/>
                  <a:pathLst>
                    <a:path w="234" h="168" extrusionOk="0">
                      <a:moveTo>
                        <a:pt x="134" y="1"/>
                      </a:moveTo>
                      <a:cubicBezTo>
                        <a:pt x="1" y="1"/>
                        <a:pt x="34" y="134"/>
                        <a:pt x="134" y="167"/>
                      </a:cubicBezTo>
                      <a:cubicBezTo>
                        <a:pt x="233" y="101"/>
                        <a:pt x="233" y="34"/>
                        <a:pt x="134"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28"/>
                <p:cNvSpPr/>
                <p:nvPr/>
              </p:nvSpPr>
              <p:spPr>
                <a:xfrm>
                  <a:off x="4443825" y="4392550"/>
                  <a:ext cx="23275" cy="23850"/>
                </a:xfrm>
                <a:custGeom>
                  <a:avLst/>
                  <a:gdLst/>
                  <a:ahLst/>
                  <a:cxnLst/>
                  <a:rect l="l" t="t" r="r" b="b"/>
                  <a:pathLst>
                    <a:path w="931" h="954" extrusionOk="0">
                      <a:moveTo>
                        <a:pt x="738" y="0"/>
                      </a:moveTo>
                      <a:cubicBezTo>
                        <a:pt x="708" y="0"/>
                        <a:pt x="665" y="10"/>
                        <a:pt x="603" y="32"/>
                      </a:cubicBezTo>
                      <a:cubicBezTo>
                        <a:pt x="302" y="379"/>
                        <a:pt x="1" y="953"/>
                        <a:pt x="139" y="953"/>
                      </a:cubicBezTo>
                      <a:cubicBezTo>
                        <a:pt x="199" y="953"/>
                        <a:pt x="342" y="845"/>
                        <a:pt x="603" y="564"/>
                      </a:cubicBezTo>
                      <a:cubicBezTo>
                        <a:pt x="517" y="419"/>
                        <a:pt x="930" y="0"/>
                        <a:pt x="738"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28"/>
                <p:cNvSpPr/>
                <p:nvPr/>
              </p:nvSpPr>
              <p:spPr>
                <a:xfrm>
                  <a:off x="4443100" y="4420750"/>
                  <a:ext cx="7500" cy="8325"/>
                </a:xfrm>
                <a:custGeom>
                  <a:avLst/>
                  <a:gdLst/>
                  <a:ahLst/>
                  <a:cxnLst/>
                  <a:rect l="l" t="t" r="r" b="b"/>
                  <a:pathLst>
                    <a:path w="300" h="333" extrusionOk="0">
                      <a:moveTo>
                        <a:pt x="267" y="1"/>
                      </a:moveTo>
                      <a:lnTo>
                        <a:pt x="267" y="1"/>
                      </a:lnTo>
                      <a:cubicBezTo>
                        <a:pt x="100" y="34"/>
                        <a:pt x="34" y="100"/>
                        <a:pt x="1" y="333"/>
                      </a:cubicBezTo>
                      <a:cubicBezTo>
                        <a:pt x="167" y="233"/>
                        <a:pt x="300" y="200"/>
                        <a:pt x="267"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28"/>
                <p:cNvSpPr/>
                <p:nvPr/>
              </p:nvSpPr>
              <p:spPr>
                <a:xfrm>
                  <a:off x="4422325" y="4458150"/>
                  <a:ext cx="6725" cy="4700"/>
                </a:xfrm>
                <a:custGeom>
                  <a:avLst/>
                  <a:gdLst/>
                  <a:ahLst/>
                  <a:cxnLst/>
                  <a:rect l="l" t="t" r="r" b="b"/>
                  <a:pathLst>
                    <a:path w="269" h="188" extrusionOk="0">
                      <a:moveTo>
                        <a:pt x="101" y="0"/>
                      </a:moveTo>
                      <a:lnTo>
                        <a:pt x="101" y="0"/>
                      </a:lnTo>
                      <a:cubicBezTo>
                        <a:pt x="67" y="33"/>
                        <a:pt x="1" y="67"/>
                        <a:pt x="1" y="100"/>
                      </a:cubicBezTo>
                      <a:cubicBezTo>
                        <a:pt x="1" y="164"/>
                        <a:pt x="26" y="188"/>
                        <a:pt x="58" y="188"/>
                      </a:cubicBezTo>
                      <a:cubicBezTo>
                        <a:pt x="141" y="188"/>
                        <a:pt x="269" y="24"/>
                        <a:pt x="101"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28"/>
                <p:cNvSpPr/>
                <p:nvPr/>
              </p:nvSpPr>
              <p:spPr>
                <a:xfrm>
                  <a:off x="4400725" y="4479950"/>
                  <a:ext cx="5350" cy="3625"/>
                </a:xfrm>
                <a:custGeom>
                  <a:avLst/>
                  <a:gdLst/>
                  <a:ahLst/>
                  <a:cxnLst/>
                  <a:rect l="l" t="t" r="r" b="b"/>
                  <a:pathLst>
                    <a:path w="214" h="145" extrusionOk="0">
                      <a:moveTo>
                        <a:pt x="172" y="1"/>
                      </a:moveTo>
                      <a:cubicBezTo>
                        <a:pt x="131" y="1"/>
                        <a:pt x="60" y="52"/>
                        <a:pt x="1" y="92"/>
                      </a:cubicBezTo>
                      <a:cubicBezTo>
                        <a:pt x="27" y="131"/>
                        <a:pt x="53" y="145"/>
                        <a:pt x="79" y="145"/>
                      </a:cubicBezTo>
                      <a:cubicBezTo>
                        <a:pt x="119" y="145"/>
                        <a:pt x="160" y="112"/>
                        <a:pt x="200" y="92"/>
                      </a:cubicBezTo>
                      <a:cubicBezTo>
                        <a:pt x="214" y="25"/>
                        <a:pt x="200" y="1"/>
                        <a:pt x="172"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28"/>
                <p:cNvSpPr/>
                <p:nvPr/>
              </p:nvSpPr>
              <p:spPr>
                <a:xfrm>
                  <a:off x="4619250" y="4286150"/>
                  <a:ext cx="9150" cy="10000"/>
                </a:xfrm>
                <a:custGeom>
                  <a:avLst/>
                  <a:gdLst/>
                  <a:ahLst/>
                  <a:cxnLst/>
                  <a:rect l="l" t="t" r="r" b="b"/>
                  <a:pathLst>
                    <a:path w="366" h="400" extrusionOk="0">
                      <a:moveTo>
                        <a:pt x="366" y="1"/>
                      </a:moveTo>
                      <a:lnTo>
                        <a:pt x="366" y="1"/>
                      </a:lnTo>
                      <a:cubicBezTo>
                        <a:pt x="167" y="67"/>
                        <a:pt x="34" y="134"/>
                        <a:pt x="0" y="399"/>
                      </a:cubicBezTo>
                      <a:cubicBezTo>
                        <a:pt x="266" y="333"/>
                        <a:pt x="366" y="233"/>
                        <a:pt x="366"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6" name="Google Shape;3136;p28"/>
              <p:cNvGrpSpPr/>
              <p:nvPr/>
            </p:nvGrpSpPr>
            <p:grpSpPr>
              <a:xfrm rot="10800000">
                <a:off x="2292009" y="1870425"/>
                <a:ext cx="846032" cy="738538"/>
                <a:chOff x="4286075" y="4175525"/>
                <a:chExt cx="1164050" cy="1016150"/>
              </a:xfrm>
            </p:grpSpPr>
            <p:sp>
              <p:nvSpPr>
                <p:cNvPr id="3137" name="Google Shape;3137;p28"/>
                <p:cNvSpPr/>
                <p:nvPr/>
              </p:nvSpPr>
              <p:spPr>
                <a:xfrm>
                  <a:off x="4286075" y="4175525"/>
                  <a:ext cx="1164050" cy="1016150"/>
                </a:xfrm>
                <a:custGeom>
                  <a:avLst/>
                  <a:gdLst/>
                  <a:ahLst/>
                  <a:cxnLst/>
                  <a:rect l="l" t="t" r="r" b="b"/>
                  <a:pathLst>
                    <a:path w="46562" h="40646" extrusionOk="0">
                      <a:moveTo>
                        <a:pt x="18080" y="637"/>
                      </a:moveTo>
                      <a:cubicBezTo>
                        <a:pt x="18031" y="686"/>
                        <a:pt x="17965" y="716"/>
                        <a:pt x="17893" y="729"/>
                      </a:cubicBezTo>
                      <a:lnTo>
                        <a:pt x="17893" y="729"/>
                      </a:lnTo>
                      <a:cubicBezTo>
                        <a:pt x="17956" y="693"/>
                        <a:pt x="18022" y="659"/>
                        <a:pt x="18080" y="637"/>
                      </a:cubicBezTo>
                      <a:close/>
                      <a:moveTo>
                        <a:pt x="19609" y="836"/>
                      </a:moveTo>
                      <a:cubicBezTo>
                        <a:pt x="19716" y="836"/>
                        <a:pt x="19815" y="866"/>
                        <a:pt x="19912" y="906"/>
                      </a:cubicBezTo>
                      <a:lnTo>
                        <a:pt x="19912" y="906"/>
                      </a:lnTo>
                      <a:cubicBezTo>
                        <a:pt x="19816" y="874"/>
                        <a:pt x="19716" y="852"/>
                        <a:pt x="19609" y="836"/>
                      </a:cubicBezTo>
                      <a:close/>
                      <a:moveTo>
                        <a:pt x="20163" y="1021"/>
                      </a:moveTo>
                      <a:cubicBezTo>
                        <a:pt x="20251" y="1059"/>
                        <a:pt x="20342" y="1091"/>
                        <a:pt x="20440" y="1102"/>
                      </a:cubicBezTo>
                      <a:cubicBezTo>
                        <a:pt x="20373" y="1102"/>
                        <a:pt x="20307" y="1102"/>
                        <a:pt x="20240" y="1069"/>
                      </a:cubicBezTo>
                      <a:cubicBezTo>
                        <a:pt x="20214" y="1052"/>
                        <a:pt x="20189" y="1036"/>
                        <a:pt x="20163" y="1021"/>
                      </a:cubicBezTo>
                      <a:close/>
                      <a:moveTo>
                        <a:pt x="20164" y="1426"/>
                      </a:moveTo>
                      <a:cubicBezTo>
                        <a:pt x="20137" y="1482"/>
                        <a:pt x="20089" y="1524"/>
                        <a:pt x="20033" y="1538"/>
                      </a:cubicBezTo>
                      <a:lnTo>
                        <a:pt x="20033" y="1538"/>
                      </a:lnTo>
                      <a:cubicBezTo>
                        <a:pt x="20079" y="1515"/>
                        <a:pt x="20115" y="1459"/>
                        <a:pt x="20164" y="1426"/>
                      </a:cubicBezTo>
                      <a:close/>
                      <a:moveTo>
                        <a:pt x="17681" y="2332"/>
                      </a:moveTo>
                      <a:cubicBezTo>
                        <a:pt x="17681" y="2352"/>
                        <a:pt x="17681" y="2371"/>
                        <a:pt x="17681" y="2398"/>
                      </a:cubicBezTo>
                      <a:lnTo>
                        <a:pt x="17681" y="2398"/>
                      </a:lnTo>
                      <a:cubicBezTo>
                        <a:pt x="17672" y="2355"/>
                        <a:pt x="17641" y="2341"/>
                        <a:pt x="17600" y="2341"/>
                      </a:cubicBezTo>
                      <a:cubicBezTo>
                        <a:pt x="17518" y="2341"/>
                        <a:pt x="17394" y="2398"/>
                        <a:pt x="17316" y="2398"/>
                      </a:cubicBezTo>
                      <a:cubicBezTo>
                        <a:pt x="17448" y="2365"/>
                        <a:pt x="17548" y="2332"/>
                        <a:pt x="17681" y="2332"/>
                      </a:cubicBezTo>
                      <a:close/>
                      <a:moveTo>
                        <a:pt x="16451" y="2897"/>
                      </a:moveTo>
                      <a:cubicBezTo>
                        <a:pt x="16388" y="2928"/>
                        <a:pt x="16317" y="2960"/>
                        <a:pt x="16246" y="2988"/>
                      </a:cubicBezTo>
                      <a:lnTo>
                        <a:pt x="16246" y="2988"/>
                      </a:lnTo>
                      <a:cubicBezTo>
                        <a:pt x="16310" y="2954"/>
                        <a:pt x="16378" y="2924"/>
                        <a:pt x="16451" y="2897"/>
                      </a:cubicBezTo>
                      <a:close/>
                      <a:moveTo>
                        <a:pt x="14258" y="2864"/>
                      </a:moveTo>
                      <a:cubicBezTo>
                        <a:pt x="14059" y="2997"/>
                        <a:pt x="13826" y="3096"/>
                        <a:pt x="13593" y="3163"/>
                      </a:cubicBezTo>
                      <a:cubicBezTo>
                        <a:pt x="13826" y="3096"/>
                        <a:pt x="14025" y="2997"/>
                        <a:pt x="14225" y="2864"/>
                      </a:cubicBezTo>
                      <a:close/>
                      <a:moveTo>
                        <a:pt x="13228" y="3163"/>
                      </a:moveTo>
                      <a:cubicBezTo>
                        <a:pt x="13245" y="3163"/>
                        <a:pt x="13235" y="3181"/>
                        <a:pt x="13217" y="3198"/>
                      </a:cubicBezTo>
                      <a:lnTo>
                        <a:pt x="13217" y="3198"/>
                      </a:lnTo>
                      <a:cubicBezTo>
                        <a:pt x="13223" y="3187"/>
                        <a:pt x="13228" y="3175"/>
                        <a:pt x="13228" y="3163"/>
                      </a:cubicBezTo>
                      <a:close/>
                      <a:moveTo>
                        <a:pt x="15989" y="3169"/>
                      </a:moveTo>
                      <a:cubicBezTo>
                        <a:pt x="15952" y="3243"/>
                        <a:pt x="15895" y="3312"/>
                        <a:pt x="15820" y="3362"/>
                      </a:cubicBezTo>
                      <a:cubicBezTo>
                        <a:pt x="15873" y="3288"/>
                        <a:pt x="15929" y="3225"/>
                        <a:pt x="15989" y="3169"/>
                      </a:cubicBezTo>
                      <a:close/>
                      <a:moveTo>
                        <a:pt x="13361" y="3229"/>
                      </a:moveTo>
                      <a:cubicBezTo>
                        <a:pt x="13306" y="3392"/>
                        <a:pt x="13142" y="3532"/>
                        <a:pt x="13137" y="3668"/>
                      </a:cubicBezTo>
                      <a:lnTo>
                        <a:pt x="13137" y="3668"/>
                      </a:lnTo>
                      <a:cubicBezTo>
                        <a:pt x="13131" y="3509"/>
                        <a:pt x="13305" y="3369"/>
                        <a:pt x="13361" y="3229"/>
                      </a:cubicBezTo>
                      <a:close/>
                      <a:moveTo>
                        <a:pt x="12935" y="3618"/>
                      </a:moveTo>
                      <a:cubicBezTo>
                        <a:pt x="12942" y="3641"/>
                        <a:pt x="12959" y="3661"/>
                        <a:pt x="12995" y="3661"/>
                      </a:cubicBezTo>
                      <a:cubicBezTo>
                        <a:pt x="12954" y="3661"/>
                        <a:pt x="12926" y="3674"/>
                        <a:pt x="12902" y="3692"/>
                      </a:cubicBezTo>
                      <a:lnTo>
                        <a:pt x="12902" y="3692"/>
                      </a:lnTo>
                      <a:cubicBezTo>
                        <a:pt x="12919" y="3670"/>
                        <a:pt x="12930" y="3645"/>
                        <a:pt x="12935" y="3618"/>
                      </a:cubicBezTo>
                      <a:close/>
                      <a:moveTo>
                        <a:pt x="12729" y="4060"/>
                      </a:moveTo>
                      <a:lnTo>
                        <a:pt x="12729" y="4060"/>
                      </a:lnTo>
                      <a:cubicBezTo>
                        <a:pt x="12678" y="4265"/>
                        <a:pt x="12666" y="4491"/>
                        <a:pt x="12495" y="4491"/>
                      </a:cubicBezTo>
                      <a:cubicBezTo>
                        <a:pt x="12492" y="4491"/>
                        <a:pt x="12489" y="4490"/>
                        <a:pt x="12486" y="4490"/>
                      </a:cubicBezTo>
                      <a:lnTo>
                        <a:pt x="12486" y="4490"/>
                      </a:lnTo>
                      <a:cubicBezTo>
                        <a:pt x="12635" y="4483"/>
                        <a:pt x="12654" y="4262"/>
                        <a:pt x="12729" y="4060"/>
                      </a:cubicBezTo>
                      <a:close/>
                      <a:moveTo>
                        <a:pt x="12929" y="5921"/>
                      </a:moveTo>
                      <a:cubicBezTo>
                        <a:pt x="12895" y="5954"/>
                        <a:pt x="12895" y="5954"/>
                        <a:pt x="12862" y="5954"/>
                      </a:cubicBezTo>
                      <a:lnTo>
                        <a:pt x="12862" y="5943"/>
                      </a:lnTo>
                      <a:lnTo>
                        <a:pt x="12862" y="5943"/>
                      </a:lnTo>
                      <a:cubicBezTo>
                        <a:pt x="12878" y="5930"/>
                        <a:pt x="12899" y="5921"/>
                        <a:pt x="12929" y="5921"/>
                      </a:cubicBezTo>
                      <a:close/>
                      <a:moveTo>
                        <a:pt x="10255" y="5750"/>
                      </a:moveTo>
                      <a:lnTo>
                        <a:pt x="10255" y="5750"/>
                      </a:lnTo>
                      <a:cubicBezTo>
                        <a:pt x="10178" y="5834"/>
                        <a:pt x="10100" y="5913"/>
                        <a:pt x="10016" y="5977"/>
                      </a:cubicBezTo>
                      <a:lnTo>
                        <a:pt x="10016" y="5977"/>
                      </a:lnTo>
                      <a:cubicBezTo>
                        <a:pt x="10096" y="5900"/>
                        <a:pt x="10175" y="5825"/>
                        <a:pt x="10255" y="5750"/>
                      </a:cubicBezTo>
                      <a:close/>
                      <a:moveTo>
                        <a:pt x="10678" y="6169"/>
                      </a:moveTo>
                      <a:cubicBezTo>
                        <a:pt x="10628" y="6236"/>
                        <a:pt x="10552" y="6303"/>
                        <a:pt x="10536" y="6353"/>
                      </a:cubicBezTo>
                      <a:lnTo>
                        <a:pt x="10536" y="6320"/>
                      </a:lnTo>
                      <a:cubicBezTo>
                        <a:pt x="10564" y="6277"/>
                        <a:pt x="10629" y="6223"/>
                        <a:pt x="10678" y="6169"/>
                      </a:cubicBezTo>
                      <a:close/>
                      <a:moveTo>
                        <a:pt x="10835" y="5722"/>
                      </a:moveTo>
                      <a:lnTo>
                        <a:pt x="10502" y="5988"/>
                      </a:lnTo>
                      <a:cubicBezTo>
                        <a:pt x="10303" y="6154"/>
                        <a:pt x="10104" y="6320"/>
                        <a:pt x="9937" y="6486"/>
                      </a:cubicBezTo>
                      <a:cubicBezTo>
                        <a:pt x="10203" y="6220"/>
                        <a:pt x="10502" y="5954"/>
                        <a:pt x="10835" y="5722"/>
                      </a:cubicBezTo>
                      <a:close/>
                      <a:moveTo>
                        <a:pt x="12031" y="6486"/>
                      </a:moveTo>
                      <a:lnTo>
                        <a:pt x="12031" y="6486"/>
                      </a:lnTo>
                      <a:cubicBezTo>
                        <a:pt x="12116" y="6528"/>
                        <a:pt x="12186" y="6584"/>
                        <a:pt x="12176" y="6644"/>
                      </a:cubicBezTo>
                      <a:lnTo>
                        <a:pt x="12176" y="6644"/>
                      </a:lnTo>
                      <a:cubicBezTo>
                        <a:pt x="12171" y="6584"/>
                        <a:pt x="12094" y="6528"/>
                        <a:pt x="12031" y="6486"/>
                      </a:cubicBezTo>
                      <a:close/>
                      <a:moveTo>
                        <a:pt x="15545" y="2699"/>
                      </a:moveTo>
                      <a:cubicBezTo>
                        <a:pt x="15780" y="2699"/>
                        <a:pt x="15410" y="3372"/>
                        <a:pt x="14291" y="3994"/>
                      </a:cubicBezTo>
                      <a:lnTo>
                        <a:pt x="14291" y="4027"/>
                      </a:lnTo>
                      <a:cubicBezTo>
                        <a:pt x="14456" y="3953"/>
                        <a:pt x="14578" y="3921"/>
                        <a:pt x="14661" y="3921"/>
                      </a:cubicBezTo>
                      <a:cubicBezTo>
                        <a:pt x="14913" y="3921"/>
                        <a:pt x="14807" y="4209"/>
                        <a:pt x="14457" y="4459"/>
                      </a:cubicBezTo>
                      <a:cubicBezTo>
                        <a:pt x="13826" y="4891"/>
                        <a:pt x="13261" y="5589"/>
                        <a:pt x="12463" y="5722"/>
                      </a:cubicBezTo>
                      <a:cubicBezTo>
                        <a:pt x="12663" y="5556"/>
                        <a:pt x="12895" y="5456"/>
                        <a:pt x="12962" y="5124"/>
                      </a:cubicBezTo>
                      <a:lnTo>
                        <a:pt x="12962" y="5124"/>
                      </a:lnTo>
                      <a:cubicBezTo>
                        <a:pt x="11699" y="5821"/>
                        <a:pt x="10935" y="7317"/>
                        <a:pt x="9805" y="8048"/>
                      </a:cubicBezTo>
                      <a:cubicBezTo>
                        <a:pt x="9306" y="7483"/>
                        <a:pt x="10602" y="6918"/>
                        <a:pt x="10502" y="6785"/>
                      </a:cubicBezTo>
                      <a:cubicBezTo>
                        <a:pt x="10602" y="6785"/>
                        <a:pt x="10602" y="6785"/>
                        <a:pt x="10569" y="6719"/>
                      </a:cubicBezTo>
                      <a:cubicBezTo>
                        <a:pt x="11599" y="6054"/>
                        <a:pt x="13028" y="3694"/>
                        <a:pt x="14491" y="3595"/>
                      </a:cubicBezTo>
                      <a:cubicBezTo>
                        <a:pt x="15041" y="2944"/>
                        <a:pt x="15403" y="2699"/>
                        <a:pt x="15545" y="2699"/>
                      </a:cubicBezTo>
                      <a:close/>
                      <a:moveTo>
                        <a:pt x="9738" y="8480"/>
                      </a:moveTo>
                      <a:lnTo>
                        <a:pt x="9738" y="8480"/>
                      </a:lnTo>
                      <a:cubicBezTo>
                        <a:pt x="9705" y="8580"/>
                        <a:pt x="9638" y="8646"/>
                        <a:pt x="9572" y="8646"/>
                      </a:cubicBezTo>
                      <a:cubicBezTo>
                        <a:pt x="9638" y="8613"/>
                        <a:pt x="9705" y="8547"/>
                        <a:pt x="9738" y="8480"/>
                      </a:cubicBezTo>
                      <a:close/>
                      <a:moveTo>
                        <a:pt x="8475" y="8613"/>
                      </a:moveTo>
                      <a:lnTo>
                        <a:pt x="8475" y="8646"/>
                      </a:lnTo>
                      <a:cubicBezTo>
                        <a:pt x="8442" y="8679"/>
                        <a:pt x="8409" y="8712"/>
                        <a:pt x="8376" y="8778"/>
                      </a:cubicBezTo>
                      <a:lnTo>
                        <a:pt x="8376" y="8778"/>
                      </a:lnTo>
                      <a:cubicBezTo>
                        <a:pt x="8409" y="8712"/>
                        <a:pt x="8442" y="8679"/>
                        <a:pt x="8475" y="8613"/>
                      </a:cubicBezTo>
                      <a:close/>
                      <a:moveTo>
                        <a:pt x="7977" y="9012"/>
                      </a:moveTo>
                      <a:lnTo>
                        <a:pt x="7977" y="9012"/>
                      </a:lnTo>
                      <a:cubicBezTo>
                        <a:pt x="8010" y="9045"/>
                        <a:pt x="8043" y="9078"/>
                        <a:pt x="8076" y="9145"/>
                      </a:cubicBezTo>
                      <a:cubicBezTo>
                        <a:pt x="8043" y="9112"/>
                        <a:pt x="8010" y="9045"/>
                        <a:pt x="7977" y="9012"/>
                      </a:cubicBezTo>
                      <a:close/>
                      <a:moveTo>
                        <a:pt x="17050" y="9145"/>
                      </a:moveTo>
                      <a:lnTo>
                        <a:pt x="17050" y="9145"/>
                      </a:lnTo>
                      <a:cubicBezTo>
                        <a:pt x="17263" y="9385"/>
                        <a:pt x="17219" y="9497"/>
                        <a:pt x="17021" y="9497"/>
                      </a:cubicBezTo>
                      <a:cubicBezTo>
                        <a:pt x="16973" y="9497"/>
                        <a:pt x="16915" y="9490"/>
                        <a:pt x="16850" y="9477"/>
                      </a:cubicBezTo>
                      <a:lnTo>
                        <a:pt x="16850" y="9477"/>
                      </a:lnTo>
                      <a:cubicBezTo>
                        <a:pt x="16875" y="9482"/>
                        <a:pt x="16899" y="9485"/>
                        <a:pt x="16921" y="9485"/>
                      </a:cubicBezTo>
                      <a:cubicBezTo>
                        <a:pt x="17043" y="9485"/>
                        <a:pt x="17106" y="9399"/>
                        <a:pt x="17050" y="9145"/>
                      </a:cubicBezTo>
                      <a:close/>
                      <a:moveTo>
                        <a:pt x="31871" y="9472"/>
                      </a:moveTo>
                      <a:cubicBezTo>
                        <a:pt x="31894" y="9472"/>
                        <a:pt x="31916" y="9473"/>
                        <a:pt x="31939" y="9477"/>
                      </a:cubicBezTo>
                      <a:cubicBezTo>
                        <a:pt x="31872" y="9477"/>
                        <a:pt x="31773" y="9477"/>
                        <a:pt x="31673" y="9510"/>
                      </a:cubicBezTo>
                      <a:lnTo>
                        <a:pt x="31673" y="9544"/>
                      </a:lnTo>
                      <a:lnTo>
                        <a:pt x="31468" y="9544"/>
                      </a:lnTo>
                      <a:cubicBezTo>
                        <a:pt x="31610" y="9526"/>
                        <a:pt x="31741" y="9472"/>
                        <a:pt x="31871" y="9472"/>
                      </a:cubicBezTo>
                      <a:close/>
                      <a:moveTo>
                        <a:pt x="33368" y="9643"/>
                      </a:moveTo>
                      <a:cubicBezTo>
                        <a:pt x="33600" y="9743"/>
                        <a:pt x="33634" y="9943"/>
                        <a:pt x="33767" y="10109"/>
                      </a:cubicBezTo>
                      <a:cubicBezTo>
                        <a:pt x="33700" y="10109"/>
                        <a:pt x="33567" y="10242"/>
                        <a:pt x="33501" y="10242"/>
                      </a:cubicBezTo>
                      <a:cubicBezTo>
                        <a:pt x="33733" y="10109"/>
                        <a:pt x="33600" y="9743"/>
                        <a:pt x="33368" y="9643"/>
                      </a:cubicBezTo>
                      <a:close/>
                      <a:moveTo>
                        <a:pt x="8774" y="10242"/>
                      </a:moveTo>
                      <a:lnTo>
                        <a:pt x="8243" y="11106"/>
                      </a:lnTo>
                      <a:lnTo>
                        <a:pt x="8143" y="11172"/>
                      </a:lnTo>
                      <a:cubicBezTo>
                        <a:pt x="8409" y="10873"/>
                        <a:pt x="8575" y="10541"/>
                        <a:pt x="8774" y="10242"/>
                      </a:cubicBezTo>
                      <a:close/>
                      <a:moveTo>
                        <a:pt x="6710" y="12557"/>
                      </a:moveTo>
                      <a:cubicBezTo>
                        <a:pt x="6674" y="12580"/>
                        <a:pt x="6641" y="12607"/>
                        <a:pt x="6614" y="12635"/>
                      </a:cubicBezTo>
                      <a:lnTo>
                        <a:pt x="6581" y="12668"/>
                      </a:lnTo>
                      <a:cubicBezTo>
                        <a:pt x="6615" y="12616"/>
                        <a:pt x="6658" y="12583"/>
                        <a:pt x="6710" y="12557"/>
                      </a:cubicBezTo>
                      <a:close/>
                      <a:moveTo>
                        <a:pt x="5850" y="12767"/>
                      </a:moveTo>
                      <a:cubicBezTo>
                        <a:pt x="5850" y="12799"/>
                        <a:pt x="5850" y="12801"/>
                        <a:pt x="5850" y="12828"/>
                      </a:cubicBezTo>
                      <a:lnTo>
                        <a:pt x="5850" y="12828"/>
                      </a:lnTo>
                      <a:cubicBezTo>
                        <a:pt x="5844" y="12812"/>
                        <a:pt x="5843" y="12792"/>
                        <a:pt x="5850" y="12767"/>
                      </a:cubicBezTo>
                      <a:close/>
                      <a:moveTo>
                        <a:pt x="6016" y="12867"/>
                      </a:moveTo>
                      <a:cubicBezTo>
                        <a:pt x="6005" y="12878"/>
                        <a:pt x="5979" y="12886"/>
                        <a:pt x="5951" y="12886"/>
                      </a:cubicBezTo>
                      <a:cubicBezTo>
                        <a:pt x="5926" y="12886"/>
                        <a:pt x="5900" y="12880"/>
                        <a:pt x="5880" y="12867"/>
                      </a:cubicBezTo>
                      <a:close/>
                      <a:moveTo>
                        <a:pt x="37854" y="16124"/>
                      </a:moveTo>
                      <a:cubicBezTo>
                        <a:pt x="37795" y="16183"/>
                        <a:pt x="37842" y="16296"/>
                        <a:pt x="37923" y="16296"/>
                      </a:cubicBezTo>
                      <a:lnTo>
                        <a:pt x="37923" y="16296"/>
                      </a:lnTo>
                      <a:cubicBezTo>
                        <a:pt x="37923" y="16296"/>
                        <a:pt x="37923" y="16296"/>
                        <a:pt x="37923" y="16296"/>
                      </a:cubicBezTo>
                      <a:cubicBezTo>
                        <a:pt x="37841" y="16296"/>
                        <a:pt x="37792" y="16183"/>
                        <a:pt x="37821" y="16124"/>
                      </a:cubicBezTo>
                      <a:close/>
                      <a:moveTo>
                        <a:pt x="30011" y="20877"/>
                      </a:moveTo>
                      <a:cubicBezTo>
                        <a:pt x="30011" y="20933"/>
                        <a:pt x="29947" y="20989"/>
                        <a:pt x="29880" y="21004"/>
                      </a:cubicBezTo>
                      <a:lnTo>
                        <a:pt x="29880" y="21004"/>
                      </a:lnTo>
                      <a:cubicBezTo>
                        <a:pt x="29934" y="20986"/>
                        <a:pt x="29984" y="20931"/>
                        <a:pt x="30011" y="20877"/>
                      </a:cubicBezTo>
                      <a:close/>
                      <a:moveTo>
                        <a:pt x="32105" y="23203"/>
                      </a:moveTo>
                      <a:lnTo>
                        <a:pt x="32072" y="23236"/>
                      </a:lnTo>
                      <a:lnTo>
                        <a:pt x="32038" y="23236"/>
                      </a:lnTo>
                      <a:cubicBezTo>
                        <a:pt x="32038" y="23236"/>
                        <a:pt x="32072" y="23203"/>
                        <a:pt x="32105" y="23203"/>
                      </a:cubicBezTo>
                      <a:close/>
                      <a:moveTo>
                        <a:pt x="32251" y="23187"/>
                      </a:moveTo>
                      <a:cubicBezTo>
                        <a:pt x="32366" y="23215"/>
                        <a:pt x="32476" y="23275"/>
                        <a:pt x="32570" y="23369"/>
                      </a:cubicBezTo>
                      <a:cubicBezTo>
                        <a:pt x="32537" y="23336"/>
                        <a:pt x="32537" y="23303"/>
                        <a:pt x="32537" y="23270"/>
                      </a:cubicBezTo>
                      <a:lnTo>
                        <a:pt x="32537" y="23270"/>
                      </a:lnTo>
                      <a:cubicBezTo>
                        <a:pt x="32537" y="23402"/>
                        <a:pt x="32736" y="23369"/>
                        <a:pt x="32803" y="23402"/>
                      </a:cubicBezTo>
                      <a:cubicBezTo>
                        <a:pt x="32736" y="23402"/>
                        <a:pt x="32637" y="23369"/>
                        <a:pt x="32570" y="23369"/>
                      </a:cubicBezTo>
                      <a:cubicBezTo>
                        <a:pt x="32455" y="23323"/>
                        <a:pt x="32356" y="23230"/>
                        <a:pt x="32251" y="23187"/>
                      </a:cubicBezTo>
                      <a:close/>
                      <a:moveTo>
                        <a:pt x="45698" y="24898"/>
                      </a:moveTo>
                      <a:cubicBezTo>
                        <a:pt x="45565" y="25097"/>
                        <a:pt x="45465" y="25264"/>
                        <a:pt x="45399" y="25496"/>
                      </a:cubicBezTo>
                      <a:cubicBezTo>
                        <a:pt x="45438" y="25279"/>
                        <a:pt x="45560" y="25109"/>
                        <a:pt x="45666" y="24930"/>
                      </a:cubicBezTo>
                      <a:lnTo>
                        <a:pt x="45666" y="24930"/>
                      </a:lnTo>
                      <a:lnTo>
                        <a:pt x="45698" y="24898"/>
                      </a:lnTo>
                      <a:close/>
                      <a:moveTo>
                        <a:pt x="45232" y="25862"/>
                      </a:moveTo>
                      <a:cubicBezTo>
                        <a:pt x="45166" y="26028"/>
                        <a:pt x="45199" y="26227"/>
                        <a:pt x="45299" y="26394"/>
                      </a:cubicBezTo>
                      <a:cubicBezTo>
                        <a:pt x="45133" y="26261"/>
                        <a:pt x="45199" y="26061"/>
                        <a:pt x="45199" y="25862"/>
                      </a:cubicBezTo>
                      <a:close/>
                      <a:moveTo>
                        <a:pt x="41577" y="26925"/>
                      </a:moveTo>
                      <a:cubicBezTo>
                        <a:pt x="41530" y="26937"/>
                        <a:pt x="41520" y="26969"/>
                        <a:pt x="41519" y="27009"/>
                      </a:cubicBezTo>
                      <a:lnTo>
                        <a:pt x="41519" y="27009"/>
                      </a:lnTo>
                      <a:cubicBezTo>
                        <a:pt x="41501" y="26964"/>
                        <a:pt x="41494" y="26925"/>
                        <a:pt x="41577" y="26925"/>
                      </a:cubicBezTo>
                      <a:close/>
                      <a:moveTo>
                        <a:pt x="26621" y="26992"/>
                      </a:moveTo>
                      <a:cubicBezTo>
                        <a:pt x="26821" y="27025"/>
                        <a:pt x="27020" y="27058"/>
                        <a:pt x="27219" y="27158"/>
                      </a:cubicBezTo>
                      <a:cubicBezTo>
                        <a:pt x="27020" y="27091"/>
                        <a:pt x="26821" y="27025"/>
                        <a:pt x="26588" y="26992"/>
                      </a:cubicBezTo>
                      <a:close/>
                      <a:moveTo>
                        <a:pt x="41513" y="27122"/>
                      </a:moveTo>
                      <a:cubicBezTo>
                        <a:pt x="41504" y="27163"/>
                        <a:pt x="41479" y="27202"/>
                        <a:pt x="41411" y="27224"/>
                      </a:cubicBezTo>
                      <a:cubicBezTo>
                        <a:pt x="41435" y="27199"/>
                        <a:pt x="41479" y="27156"/>
                        <a:pt x="41513" y="27122"/>
                      </a:cubicBezTo>
                      <a:close/>
                      <a:moveTo>
                        <a:pt x="4011" y="28205"/>
                      </a:moveTo>
                      <a:cubicBezTo>
                        <a:pt x="4004" y="28220"/>
                        <a:pt x="3992" y="28232"/>
                        <a:pt x="3978" y="28241"/>
                      </a:cubicBezTo>
                      <a:lnTo>
                        <a:pt x="3978" y="28241"/>
                      </a:lnTo>
                      <a:cubicBezTo>
                        <a:pt x="3990" y="28230"/>
                        <a:pt x="4001" y="28218"/>
                        <a:pt x="4011" y="28205"/>
                      </a:cubicBezTo>
                      <a:close/>
                      <a:moveTo>
                        <a:pt x="42740" y="28255"/>
                      </a:moveTo>
                      <a:cubicBezTo>
                        <a:pt x="42673" y="28321"/>
                        <a:pt x="42740" y="28421"/>
                        <a:pt x="42806" y="28421"/>
                      </a:cubicBezTo>
                      <a:cubicBezTo>
                        <a:pt x="42740" y="28421"/>
                        <a:pt x="42707" y="28388"/>
                        <a:pt x="42707" y="28321"/>
                      </a:cubicBezTo>
                      <a:cubicBezTo>
                        <a:pt x="42707" y="28288"/>
                        <a:pt x="42707" y="28255"/>
                        <a:pt x="42740" y="28255"/>
                      </a:cubicBezTo>
                      <a:close/>
                      <a:moveTo>
                        <a:pt x="29380" y="29584"/>
                      </a:moveTo>
                      <a:cubicBezTo>
                        <a:pt x="29446" y="29584"/>
                        <a:pt x="29513" y="29617"/>
                        <a:pt x="29546" y="29684"/>
                      </a:cubicBezTo>
                      <a:lnTo>
                        <a:pt x="29546" y="29717"/>
                      </a:lnTo>
                      <a:cubicBezTo>
                        <a:pt x="29546" y="29717"/>
                        <a:pt x="29546" y="29750"/>
                        <a:pt x="29513" y="29750"/>
                      </a:cubicBezTo>
                      <a:cubicBezTo>
                        <a:pt x="29579" y="29651"/>
                        <a:pt x="29446" y="29617"/>
                        <a:pt x="29380" y="29584"/>
                      </a:cubicBezTo>
                      <a:close/>
                      <a:moveTo>
                        <a:pt x="27485" y="29684"/>
                      </a:moveTo>
                      <a:cubicBezTo>
                        <a:pt x="27419" y="29783"/>
                        <a:pt x="27319" y="29817"/>
                        <a:pt x="27219" y="29850"/>
                      </a:cubicBezTo>
                      <a:cubicBezTo>
                        <a:pt x="27319" y="29817"/>
                        <a:pt x="27419" y="29750"/>
                        <a:pt x="27452" y="29684"/>
                      </a:cubicBezTo>
                      <a:close/>
                      <a:moveTo>
                        <a:pt x="28349" y="31877"/>
                      </a:moveTo>
                      <a:cubicBezTo>
                        <a:pt x="28349" y="31977"/>
                        <a:pt x="28416" y="32110"/>
                        <a:pt x="28482" y="32210"/>
                      </a:cubicBezTo>
                      <a:cubicBezTo>
                        <a:pt x="28383" y="32077"/>
                        <a:pt x="28316" y="31977"/>
                        <a:pt x="28349" y="31877"/>
                      </a:cubicBezTo>
                      <a:close/>
                      <a:moveTo>
                        <a:pt x="9107" y="33207"/>
                      </a:moveTo>
                      <a:cubicBezTo>
                        <a:pt x="9107" y="33207"/>
                        <a:pt x="9107" y="33207"/>
                        <a:pt x="9073" y="33240"/>
                      </a:cubicBezTo>
                      <a:cubicBezTo>
                        <a:pt x="9040" y="33240"/>
                        <a:pt x="9073" y="33207"/>
                        <a:pt x="9107" y="33207"/>
                      </a:cubicBezTo>
                      <a:close/>
                      <a:moveTo>
                        <a:pt x="40846" y="33971"/>
                      </a:moveTo>
                      <a:cubicBezTo>
                        <a:pt x="40818" y="33999"/>
                        <a:pt x="40766" y="34051"/>
                        <a:pt x="40710" y="34086"/>
                      </a:cubicBezTo>
                      <a:lnTo>
                        <a:pt x="40710" y="34086"/>
                      </a:lnTo>
                      <a:cubicBezTo>
                        <a:pt x="40744" y="34039"/>
                        <a:pt x="40795" y="34005"/>
                        <a:pt x="40846" y="33971"/>
                      </a:cubicBezTo>
                      <a:close/>
                      <a:moveTo>
                        <a:pt x="40679" y="34153"/>
                      </a:moveTo>
                      <a:lnTo>
                        <a:pt x="40679" y="34270"/>
                      </a:lnTo>
                      <a:cubicBezTo>
                        <a:pt x="40670" y="34224"/>
                        <a:pt x="40671" y="34186"/>
                        <a:pt x="40679" y="34153"/>
                      </a:cubicBezTo>
                      <a:close/>
                      <a:moveTo>
                        <a:pt x="31210" y="34325"/>
                      </a:moveTo>
                      <a:cubicBezTo>
                        <a:pt x="31283" y="34325"/>
                        <a:pt x="31325" y="34473"/>
                        <a:pt x="31286" y="34473"/>
                      </a:cubicBezTo>
                      <a:cubicBezTo>
                        <a:pt x="31284" y="34473"/>
                        <a:pt x="31283" y="34473"/>
                        <a:pt x="31281" y="34472"/>
                      </a:cubicBezTo>
                      <a:lnTo>
                        <a:pt x="31281" y="34472"/>
                      </a:lnTo>
                      <a:cubicBezTo>
                        <a:pt x="31293" y="34423"/>
                        <a:pt x="31249" y="34330"/>
                        <a:pt x="31204" y="34325"/>
                      </a:cubicBezTo>
                      <a:lnTo>
                        <a:pt x="31204" y="34325"/>
                      </a:lnTo>
                      <a:cubicBezTo>
                        <a:pt x="31206" y="34325"/>
                        <a:pt x="31208" y="34325"/>
                        <a:pt x="31210" y="34325"/>
                      </a:cubicBezTo>
                      <a:close/>
                      <a:moveTo>
                        <a:pt x="20639" y="34270"/>
                      </a:moveTo>
                      <a:lnTo>
                        <a:pt x="20639" y="34270"/>
                      </a:lnTo>
                      <a:cubicBezTo>
                        <a:pt x="20805" y="34270"/>
                        <a:pt x="20672" y="34436"/>
                        <a:pt x="20672" y="34536"/>
                      </a:cubicBezTo>
                      <a:lnTo>
                        <a:pt x="20639" y="34536"/>
                      </a:lnTo>
                      <a:cubicBezTo>
                        <a:pt x="20639" y="34436"/>
                        <a:pt x="20805" y="34270"/>
                        <a:pt x="20639" y="34270"/>
                      </a:cubicBezTo>
                      <a:close/>
                      <a:moveTo>
                        <a:pt x="13666" y="36498"/>
                      </a:moveTo>
                      <a:cubicBezTo>
                        <a:pt x="13667" y="36564"/>
                        <a:pt x="13584" y="36568"/>
                        <a:pt x="13527" y="36597"/>
                      </a:cubicBezTo>
                      <a:cubicBezTo>
                        <a:pt x="13584" y="36539"/>
                        <a:pt x="13666" y="36556"/>
                        <a:pt x="13666" y="36498"/>
                      </a:cubicBezTo>
                      <a:close/>
                      <a:moveTo>
                        <a:pt x="13497" y="36749"/>
                      </a:moveTo>
                      <a:cubicBezTo>
                        <a:pt x="13515" y="36763"/>
                        <a:pt x="13527" y="36788"/>
                        <a:pt x="13527" y="36829"/>
                      </a:cubicBezTo>
                      <a:cubicBezTo>
                        <a:pt x="13527" y="36803"/>
                        <a:pt x="13505" y="36776"/>
                        <a:pt x="13497" y="36749"/>
                      </a:cubicBezTo>
                      <a:close/>
                      <a:moveTo>
                        <a:pt x="15089" y="36862"/>
                      </a:moveTo>
                      <a:cubicBezTo>
                        <a:pt x="15113" y="36899"/>
                        <a:pt x="15131" y="36941"/>
                        <a:pt x="15145" y="36984"/>
                      </a:cubicBezTo>
                      <a:lnTo>
                        <a:pt x="15145" y="36984"/>
                      </a:lnTo>
                      <a:cubicBezTo>
                        <a:pt x="15128" y="36944"/>
                        <a:pt x="15109" y="36903"/>
                        <a:pt x="15089" y="36862"/>
                      </a:cubicBezTo>
                      <a:close/>
                      <a:moveTo>
                        <a:pt x="15247" y="37353"/>
                      </a:moveTo>
                      <a:cubicBezTo>
                        <a:pt x="15260" y="37380"/>
                        <a:pt x="15276" y="37406"/>
                        <a:pt x="15296" y="37428"/>
                      </a:cubicBezTo>
                      <a:lnTo>
                        <a:pt x="15296" y="37428"/>
                      </a:lnTo>
                      <a:cubicBezTo>
                        <a:pt x="15293" y="37428"/>
                        <a:pt x="15291" y="37427"/>
                        <a:pt x="15288" y="37427"/>
                      </a:cubicBezTo>
                      <a:cubicBezTo>
                        <a:pt x="15288" y="37461"/>
                        <a:pt x="15255" y="37461"/>
                        <a:pt x="15255" y="37494"/>
                      </a:cubicBezTo>
                      <a:cubicBezTo>
                        <a:pt x="15255" y="37446"/>
                        <a:pt x="15252" y="37399"/>
                        <a:pt x="15247" y="37353"/>
                      </a:cubicBezTo>
                      <a:close/>
                      <a:moveTo>
                        <a:pt x="37024" y="37461"/>
                      </a:moveTo>
                      <a:lnTo>
                        <a:pt x="37024" y="37461"/>
                      </a:lnTo>
                      <a:cubicBezTo>
                        <a:pt x="36922" y="37537"/>
                        <a:pt x="36820" y="37613"/>
                        <a:pt x="36704" y="37659"/>
                      </a:cubicBezTo>
                      <a:lnTo>
                        <a:pt x="36704" y="37659"/>
                      </a:lnTo>
                      <a:cubicBezTo>
                        <a:pt x="36806" y="37589"/>
                        <a:pt x="36913" y="37522"/>
                        <a:pt x="37024" y="37461"/>
                      </a:cubicBezTo>
                      <a:close/>
                      <a:moveTo>
                        <a:pt x="36508" y="37806"/>
                      </a:moveTo>
                      <a:lnTo>
                        <a:pt x="36508" y="37806"/>
                      </a:lnTo>
                      <a:cubicBezTo>
                        <a:pt x="36390" y="37959"/>
                        <a:pt x="36308" y="38032"/>
                        <a:pt x="36226" y="38059"/>
                      </a:cubicBezTo>
                      <a:cubicBezTo>
                        <a:pt x="36315" y="37970"/>
                        <a:pt x="36409" y="37885"/>
                        <a:pt x="36508" y="37806"/>
                      </a:cubicBezTo>
                      <a:close/>
                      <a:moveTo>
                        <a:pt x="22207" y="38185"/>
                      </a:moveTo>
                      <a:cubicBezTo>
                        <a:pt x="22229" y="38185"/>
                        <a:pt x="22250" y="38188"/>
                        <a:pt x="22269" y="38192"/>
                      </a:cubicBezTo>
                      <a:lnTo>
                        <a:pt x="22135" y="38192"/>
                      </a:lnTo>
                      <a:cubicBezTo>
                        <a:pt x="22161" y="38187"/>
                        <a:pt x="22185" y="38185"/>
                        <a:pt x="22207" y="38185"/>
                      </a:cubicBezTo>
                      <a:close/>
                      <a:moveTo>
                        <a:pt x="18809" y="38329"/>
                      </a:moveTo>
                      <a:cubicBezTo>
                        <a:pt x="18812" y="38329"/>
                        <a:pt x="18814" y="38329"/>
                        <a:pt x="18817" y="38329"/>
                      </a:cubicBezTo>
                      <a:lnTo>
                        <a:pt x="18817" y="38329"/>
                      </a:lnTo>
                      <a:lnTo>
                        <a:pt x="18612" y="38391"/>
                      </a:lnTo>
                      <a:cubicBezTo>
                        <a:pt x="18699" y="38348"/>
                        <a:pt x="18760" y="38329"/>
                        <a:pt x="18809" y="38329"/>
                      </a:cubicBezTo>
                      <a:close/>
                      <a:moveTo>
                        <a:pt x="22430" y="38301"/>
                      </a:moveTo>
                      <a:cubicBezTo>
                        <a:pt x="22453" y="38328"/>
                        <a:pt x="22476" y="38358"/>
                        <a:pt x="22500" y="38391"/>
                      </a:cubicBezTo>
                      <a:cubicBezTo>
                        <a:pt x="22470" y="38361"/>
                        <a:pt x="22447" y="38331"/>
                        <a:pt x="22430" y="38301"/>
                      </a:cubicBezTo>
                      <a:close/>
                      <a:moveTo>
                        <a:pt x="18969" y="38429"/>
                      </a:moveTo>
                      <a:cubicBezTo>
                        <a:pt x="19012" y="38483"/>
                        <a:pt x="19061" y="38553"/>
                        <a:pt x="19143" y="38624"/>
                      </a:cubicBezTo>
                      <a:cubicBezTo>
                        <a:pt x="19057" y="38581"/>
                        <a:pt x="18999" y="38510"/>
                        <a:pt x="18969" y="38429"/>
                      </a:cubicBezTo>
                      <a:close/>
                      <a:moveTo>
                        <a:pt x="23535" y="39076"/>
                      </a:moveTo>
                      <a:lnTo>
                        <a:pt x="23497" y="39089"/>
                      </a:lnTo>
                      <a:cubicBezTo>
                        <a:pt x="23511" y="39082"/>
                        <a:pt x="23524" y="39078"/>
                        <a:pt x="23535" y="39076"/>
                      </a:cubicBezTo>
                      <a:close/>
                      <a:moveTo>
                        <a:pt x="28648" y="39056"/>
                      </a:moveTo>
                      <a:cubicBezTo>
                        <a:pt x="28678" y="39056"/>
                        <a:pt x="28708" y="39083"/>
                        <a:pt x="28738" y="39137"/>
                      </a:cubicBezTo>
                      <a:lnTo>
                        <a:pt x="28738" y="39137"/>
                      </a:lnTo>
                      <a:cubicBezTo>
                        <a:pt x="28697" y="39116"/>
                        <a:pt x="28664" y="39088"/>
                        <a:pt x="28648" y="39056"/>
                      </a:cubicBezTo>
                      <a:close/>
                      <a:moveTo>
                        <a:pt x="29045" y="39125"/>
                      </a:moveTo>
                      <a:lnTo>
                        <a:pt x="29045" y="39125"/>
                      </a:lnTo>
                      <a:cubicBezTo>
                        <a:pt x="29012" y="39161"/>
                        <a:pt x="28960" y="39177"/>
                        <a:pt x="28903" y="39177"/>
                      </a:cubicBezTo>
                      <a:cubicBezTo>
                        <a:pt x="28859" y="39177"/>
                        <a:pt x="28812" y="39167"/>
                        <a:pt x="28771" y="39151"/>
                      </a:cubicBezTo>
                      <a:lnTo>
                        <a:pt x="28771" y="39151"/>
                      </a:lnTo>
                      <a:cubicBezTo>
                        <a:pt x="28787" y="39149"/>
                        <a:pt x="28805" y="39148"/>
                        <a:pt x="28822" y="39148"/>
                      </a:cubicBezTo>
                      <a:cubicBezTo>
                        <a:pt x="28862" y="39148"/>
                        <a:pt x="28903" y="39152"/>
                        <a:pt x="28940" y="39152"/>
                      </a:cubicBezTo>
                      <a:cubicBezTo>
                        <a:pt x="28982" y="39152"/>
                        <a:pt x="29020" y="39147"/>
                        <a:pt x="29045" y="39125"/>
                      </a:cubicBezTo>
                      <a:close/>
                      <a:moveTo>
                        <a:pt x="25998" y="39161"/>
                      </a:moveTo>
                      <a:lnTo>
                        <a:pt x="25998" y="39161"/>
                      </a:lnTo>
                      <a:cubicBezTo>
                        <a:pt x="25896" y="39176"/>
                        <a:pt x="25793" y="39189"/>
                        <a:pt x="25691" y="39189"/>
                      </a:cubicBezTo>
                      <a:cubicBezTo>
                        <a:pt x="25800" y="39180"/>
                        <a:pt x="25902" y="39168"/>
                        <a:pt x="25998" y="39161"/>
                      </a:cubicBezTo>
                      <a:close/>
                      <a:moveTo>
                        <a:pt x="23629" y="39140"/>
                      </a:moveTo>
                      <a:lnTo>
                        <a:pt x="23629" y="39140"/>
                      </a:lnTo>
                      <a:cubicBezTo>
                        <a:pt x="23645" y="39165"/>
                        <a:pt x="23660" y="39194"/>
                        <a:pt x="23678" y="39216"/>
                      </a:cubicBezTo>
                      <a:lnTo>
                        <a:pt x="23678" y="39216"/>
                      </a:lnTo>
                      <a:cubicBezTo>
                        <a:pt x="23659" y="39196"/>
                        <a:pt x="23643" y="39170"/>
                        <a:pt x="23629" y="39140"/>
                      </a:cubicBezTo>
                      <a:close/>
                      <a:moveTo>
                        <a:pt x="29081" y="39255"/>
                      </a:moveTo>
                      <a:cubicBezTo>
                        <a:pt x="28975" y="39255"/>
                        <a:pt x="28875" y="39255"/>
                        <a:pt x="28777" y="39258"/>
                      </a:cubicBezTo>
                      <a:lnTo>
                        <a:pt x="28777" y="39258"/>
                      </a:lnTo>
                      <a:lnTo>
                        <a:pt x="28815" y="39255"/>
                      </a:lnTo>
                      <a:close/>
                      <a:moveTo>
                        <a:pt x="26407" y="39196"/>
                      </a:moveTo>
                      <a:cubicBezTo>
                        <a:pt x="26493" y="39226"/>
                        <a:pt x="26575" y="39276"/>
                        <a:pt x="26654" y="39355"/>
                      </a:cubicBezTo>
                      <a:cubicBezTo>
                        <a:pt x="26541" y="39327"/>
                        <a:pt x="26451" y="39274"/>
                        <a:pt x="26407" y="39196"/>
                      </a:cubicBezTo>
                      <a:close/>
                      <a:moveTo>
                        <a:pt x="24527" y="39521"/>
                      </a:moveTo>
                      <a:cubicBezTo>
                        <a:pt x="24494" y="39721"/>
                        <a:pt x="24428" y="39721"/>
                        <a:pt x="24328" y="39721"/>
                      </a:cubicBezTo>
                      <a:cubicBezTo>
                        <a:pt x="24428" y="39721"/>
                        <a:pt x="24494" y="39687"/>
                        <a:pt x="24527" y="39521"/>
                      </a:cubicBezTo>
                      <a:close/>
                      <a:moveTo>
                        <a:pt x="21669" y="39852"/>
                      </a:moveTo>
                      <a:cubicBezTo>
                        <a:pt x="21685" y="39930"/>
                        <a:pt x="21727" y="39999"/>
                        <a:pt x="21783" y="40043"/>
                      </a:cubicBezTo>
                      <a:lnTo>
                        <a:pt x="21783" y="40043"/>
                      </a:lnTo>
                      <a:lnTo>
                        <a:pt x="21669" y="39986"/>
                      </a:lnTo>
                      <a:lnTo>
                        <a:pt x="21669" y="39852"/>
                      </a:lnTo>
                      <a:close/>
                      <a:moveTo>
                        <a:pt x="19298" y="1"/>
                      </a:moveTo>
                      <a:cubicBezTo>
                        <a:pt x="17308" y="1"/>
                        <a:pt x="14841" y="927"/>
                        <a:pt x="13228" y="1966"/>
                      </a:cubicBezTo>
                      <a:cubicBezTo>
                        <a:pt x="14158" y="1734"/>
                        <a:pt x="14923" y="1202"/>
                        <a:pt x="15787" y="1036"/>
                      </a:cubicBezTo>
                      <a:lnTo>
                        <a:pt x="15787" y="1036"/>
                      </a:lnTo>
                      <a:cubicBezTo>
                        <a:pt x="16451" y="1567"/>
                        <a:pt x="12762" y="2697"/>
                        <a:pt x="12596" y="3229"/>
                      </a:cubicBezTo>
                      <a:cubicBezTo>
                        <a:pt x="11566" y="4392"/>
                        <a:pt x="5850" y="8513"/>
                        <a:pt x="7977" y="8879"/>
                      </a:cubicBezTo>
                      <a:cubicBezTo>
                        <a:pt x="6946" y="10175"/>
                        <a:pt x="6082" y="11604"/>
                        <a:pt x="5451" y="13133"/>
                      </a:cubicBezTo>
                      <a:cubicBezTo>
                        <a:pt x="5204" y="13573"/>
                        <a:pt x="4411" y="13899"/>
                        <a:pt x="4388" y="14468"/>
                      </a:cubicBezTo>
                      <a:lnTo>
                        <a:pt x="4388" y="14468"/>
                      </a:lnTo>
                      <a:cubicBezTo>
                        <a:pt x="4381" y="14424"/>
                        <a:pt x="4379" y="14377"/>
                        <a:pt x="4387" y="14329"/>
                      </a:cubicBezTo>
                      <a:lnTo>
                        <a:pt x="4387" y="14329"/>
                      </a:lnTo>
                      <a:cubicBezTo>
                        <a:pt x="4316" y="14401"/>
                        <a:pt x="4261" y="14611"/>
                        <a:pt x="4199" y="14611"/>
                      </a:cubicBezTo>
                      <a:cubicBezTo>
                        <a:pt x="4175" y="14611"/>
                        <a:pt x="4149" y="14579"/>
                        <a:pt x="4121" y="14496"/>
                      </a:cubicBezTo>
                      <a:cubicBezTo>
                        <a:pt x="3951" y="14347"/>
                        <a:pt x="3828" y="14287"/>
                        <a:pt x="3734" y="14287"/>
                      </a:cubicBezTo>
                      <a:cubicBezTo>
                        <a:pt x="3390" y="14287"/>
                        <a:pt x="3450" y="15096"/>
                        <a:pt x="3058" y="15227"/>
                      </a:cubicBezTo>
                      <a:cubicBezTo>
                        <a:pt x="3031" y="15238"/>
                        <a:pt x="3000" y="15241"/>
                        <a:pt x="2967" y="15241"/>
                      </a:cubicBezTo>
                      <a:cubicBezTo>
                        <a:pt x="2893" y="15241"/>
                        <a:pt x="2808" y="15222"/>
                        <a:pt x="2730" y="15222"/>
                      </a:cubicBezTo>
                      <a:cubicBezTo>
                        <a:pt x="2630" y="15222"/>
                        <a:pt x="2540" y="15253"/>
                        <a:pt x="2493" y="15393"/>
                      </a:cubicBezTo>
                      <a:cubicBezTo>
                        <a:pt x="1795" y="15725"/>
                        <a:pt x="1197" y="17088"/>
                        <a:pt x="1130" y="17753"/>
                      </a:cubicBezTo>
                      <a:cubicBezTo>
                        <a:pt x="1496" y="18384"/>
                        <a:pt x="133" y="19082"/>
                        <a:pt x="831" y="19248"/>
                      </a:cubicBezTo>
                      <a:cubicBezTo>
                        <a:pt x="931" y="19713"/>
                        <a:pt x="864" y="20179"/>
                        <a:pt x="732" y="20611"/>
                      </a:cubicBezTo>
                      <a:cubicBezTo>
                        <a:pt x="1263" y="21143"/>
                        <a:pt x="0" y="20810"/>
                        <a:pt x="1197" y="21973"/>
                      </a:cubicBezTo>
                      <a:cubicBezTo>
                        <a:pt x="1729" y="23934"/>
                        <a:pt x="2194" y="26294"/>
                        <a:pt x="3523" y="28255"/>
                      </a:cubicBezTo>
                      <a:lnTo>
                        <a:pt x="3357" y="28055"/>
                      </a:lnTo>
                      <a:lnTo>
                        <a:pt x="3357" y="28055"/>
                      </a:lnTo>
                      <a:cubicBezTo>
                        <a:pt x="3324" y="28554"/>
                        <a:pt x="3789" y="28753"/>
                        <a:pt x="4055" y="29052"/>
                      </a:cubicBezTo>
                      <a:cubicBezTo>
                        <a:pt x="3922" y="29218"/>
                        <a:pt x="4088" y="29318"/>
                        <a:pt x="4188" y="29318"/>
                      </a:cubicBezTo>
                      <a:cubicBezTo>
                        <a:pt x="4208" y="29325"/>
                        <a:pt x="4223" y="29328"/>
                        <a:pt x="4236" y="29328"/>
                      </a:cubicBezTo>
                      <a:cubicBezTo>
                        <a:pt x="4345" y="29328"/>
                        <a:pt x="4171" y="29086"/>
                        <a:pt x="4321" y="29086"/>
                      </a:cubicBezTo>
                      <a:cubicBezTo>
                        <a:pt x="4753" y="30016"/>
                        <a:pt x="5351" y="30814"/>
                        <a:pt x="6149" y="31445"/>
                      </a:cubicBezTo>
                      <a:cubicBezTo>
                        <a:pt x="6248" y="32110"/>
                        <a:pt x="6847" y="32376"/>
                        <a:pt x="7312" y="32841"/>
                      </a:cubicBezTo>
                      <a:cubicBezTo>
                        <a:pt x="7975" y="33331"/>
                        <a:pt x="8414" y="34598"/>
                        <a:pt x="9278" y="34598"/>
                      </a:cubicBezTo>
                      <a:cubicBezTo>
                        <a:pt x="9410" y="34598"/>
                        <a:pt x="9551" y="34569"/>
                        <a:pt x="9705" y="34503"/>
                      </a:cubicBezTo>
                      <a:cubicBezTo>
                        <a:pt x="9838" y="35001"/>
                        <a:pt x="10403" y="34503"/>
                        <a:pt x="9871" y="35101"/>
                      </a:cubicBezTo>
                      <a:cubicBezTo>
                        <a:pt x="9992" y="35017"/>
                        <a:pt x="10107" y="34988"/>
                        <a:pt x="10220" y="34988"/>
                      </a:cubicBezTo>
                      <a:cubicBezTo>
                        <a:pt x="10480" y="34988"/>
                        <a:pt x="10728" y="35142"/>
                        <a:pt x="10999" y="35142"/>
                      </a:cubicBezTo>
                      <a:cubicBezTo>
                        <a:pt x="11033" y="35142"/>
                        <a:pt x="11066" y="35139"/>
                        <a:pt x="11101" y="35134"/>
                      </a:cubicBezTo>
                      <a:lnTo>
                        <a:pt x="11101" y="35134"/>
                      </a:lnTo>
                      <a:cubicBezTo>
                        <a:pt x="9937" y="35433"/>
                        <a:pt x="12762" y="35965"/>
                        <a:pt x="12762" y="36497"/>
                      </a:cubicBezTo>
                      <a:cubicBezTo>
                        <a:pt x="12829" y="36829"/>
                        <a:pt x="13460" y="36696"/>
                        <a:pt x="13327" y="37029"/>
                      </a:cubicBezTo>
                      <a:cubicBezTo>
                        <a:pt x="13294" y="37128"/>
                        <a:pt x="13494" y="37261"/>
                        <a:pt x="13560" y="37261"/>
                      </a:cubicBezTo>
                      <a:cubicBezTo>
                        <a:pt x="13584" y="37267"/>
                        <a:pt x="13604" y="37270"/>
                        <a:pt x="13620" y="37270"/>
                      </a:cubicBezTo>
                      <a:cubicBezTo>
                        <a:pt x="13761" y="37270"/>
                        <a:pt x="13598" y="37053"/>
                        <a:pt x="13783" y="37053"/>
                      </a:cubicBezTo>
                      <a:cubicBezTo>
                        <a:pt x="13803" y="37053"/>
                        <a:pt x="13829" y="37056"/>
                        <a:pt x="13859" y="37062"/>
                      </a:cubicBezTo>
                      <a:cubicBezTo>
                        <a:pt x="13859" y="37229"/>
                        <a:pt x="13906" y="37303"/>
                        <a:pt x="14019" y="37303"/>
                      </a:cubicBezTo>
                      <a:cubicBezTo>
                        <a:pt x="14040" y="37303"/>
                        <a:pt x="14065" y="37300"/>
                        <a:pt x="14092" y="37294"/>
                      </a:cubicBezTo>
                      <a:cubicBezTo>
                        <a:pt x="14130" y="37485"/>
                        <a:pt x="14179" y="37556"/>
                        <a:pt x="14252" y="37556"/>
                      </a:cubicBezTo>
                      <a:cubicBezTo>
                        <a:pt x="14306" y="37556"/>
                        <a:pt x="14373" y="37517"/>
                        <a:pt x="14457" y="37461"/>
                      </a:cubicBezTo>
                      <a:cubicBezTo>
                        <a:pt x="14657" y="38358"/>
                        <a:pt x="15554" y="37992"/>
                        <a:pt x="16053" y="38591"/>
                      </a:cubicBezTo>
                      <a:cubicBezTo>
                        <a:pt x="17016" y="39654"/>
                        <a:pt x="18878" y="39654"/>
                        <a:pt x="20340" y="40219"/>
                      </a:cubicBezTo>
                      <a:cubicBezTo>
                        <a:pt x="20732" y="40271"/>
                        <a:pt x="21001" y="40468"/>
                        <a:pt x="21325" y="40468"/>
                      </a:cubicBezTo>
                      <a:cubicBezTo>
                        <a:pt x="21413" y="40468"/>
                        <a:pt x="21504" y="40454"/>
                        <a:pt x="21603" y="40418"/>
                      </a:cubicBezTo>
                      <a:cubicBezTo>
                        <a:pt x="22064" y="40580"/>
                        <a:pt x="22557" y="40645"/>
                        <a:pt x="23064" y="40645"/>
                      </a:cubicBezTo>
                      <a:cubicBezTo>
                        <a:pt x="24019" y="40645"/>
                        <a:pt x="25023" y="40413"/>
                        <a:pt x="25956" y="40153"/>
                      </a:cubicBezTo>
                      <a:lnTo>
                        <a:pt x="25956" y="40153"/>
                      </a:lnTo>
                      <a:cubicBezTo>
                        <a:pt x="26355" y="40252"/>
                        <a:pt x="25890" y="40319"/>
                        <a:pt x="25923" y="40485"/>
                      </a:cubicBezTo>
                      <a:cubicBezTo>
                        <a:pt x="25999" y="40517"/>
                        <a:pt x="26141" y="40539"/>
                        <a:pt x="26289" y="40539"/>
                      </a:cubicBezTo>
                      <a:cubicBezTo>
                        <a:pt x="26598" y="40539"/>
                        <a:pt x="26934" y="40444"/>
                        <a:pt x="26754" y="40153"/>
                      </a:cubicBezTo>
                      <a:lnTo>
                        <a:pt x="26754" y="40153"/>
                      </a:lnTo>
                      <a:cubicBezTo>
                        <a:pt x="26912" y="40378"/>
                        <a:pt x="27178" y="40512"/>
                        <a:pt x="27446" y="40512"/>
                      </a:cubicBezTo>
                      <a:cubicBezTo>
                        <a:pt x="27573" y="40512"/>
                        <a:pt x="27700" y="40482"/>
                        <a:pt x="27818" y="40418"/>
                      </a:cubicBezTo>
                      <a:cubicBezTo>
                        <a:pt x="26355" y="39787"/>
                        <a:pt x="29313" y="39721"/>
                        <a:pt x="30044" y="39521"/>
                      </a:cubicBezTo>
                      <a:cubicBezTo>
                        <a:pt x="30217" y="39636"/>
                        <a:pt x="30374" y="39683"/>
                        <a:pt x="30520" y="39683"/>
                      </a:cubicBezTo>
                      <a:cubicBezTo>
                        <a:pt x="30826" y="39683"/>
                        <a:pt x="31085" y="39479"/>
                        <a:pt x="31339" y="39271"/>
                      </a:cubicBezTo>
                      <a:lnTo>
                        <a:pt x="31339" y="39271"/>
                      </a:lnTo>
                      <a:cubicBezTo>
                        <a:pt x="31277" y="39339"/>
                        <a:pt x="31222" y="39412"/>
                        <a:pt x="31174" y="39488"/>
                      </a:cubicBezTo>
                      <a:cubicBezTo>
                        <a:pt x="34465" y="38159"/>
                        <a:pt x="38619" y="38657"/>
                        <a:pt x="40812" y="35467"/>
                      </a:cubicBezTo>
                      <a:cubicBezTo>
                        <a:pt x="41211" y="35267"/>
                        <a:pt x="41809" y="35201"/>
                        <a:pt x="41710" y="34569"/>
                      </a:cubicBezTo>
                      <a:cubicBezTo>
                        <a:pt x="42108" y="34370"/>
                        <a:pt x="42241" y="33572"/>
                        <a:pt x="42474" y="33140"/>
                      </a:cubicBezTo>
                      <a:cubicBezTo>
                        <a:pt x="42474" y="33173"/>
                        <a:pt x="42474" y="33173"/>
                        <a:pt x="42474" y="33207"/>
                      </a:cubicBezTo>
                      <a:cubicBezTo>
                        <a:pt x="43105" y="32110"/>
                        <a:pt x="43637" y="30947"/>
                        <a:pt x="44136" y="29783"/>
                      </a:cubicBezTo>
                      <a:cubicBezTo>
                        <a:pt x="46329" y="25962"/>
                        <a:pt x="46562" y="21442"/>
                        <a:pt x="46362" y="17121"/>
                      </a:cubicBezTo>
                      <a:cubicBezTo>
                        <a:pt x="46396" y="10740"/>
                        <a:pt x="40812" y="6353"/>
                        <a:pt x="36027" y="3096"/>
                      </a:cubicBezTo>
                      <a:lnTo>
                        <a:pt x="36159" y="3096"/>
                      </a:lnTo>
                      <a:cubicBezTo>
                        <a:pt x="31806" y="404"/>
                        <a:pt x="25092" y="205"/>
                        <a:pt x="20506" y="138"/>
                      </a:cubicBezTo>
                      <a:cubicBezTo>
                        <a:pt x="20135" y="44"/>
                        <a:pt x="19728" y="1"/>
                        <a:pt x="19298"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28"/>
                <p:cNvSpPr/>
                <p:nvPr/>
              </p:nvSpPr>
              <p:spPr>
                <a:xfrm>
                  <a:off x="4503750" y="5042225"/>
                  <a:ext cx="5850" cy="4200"/>
                </a:xfrm>
                <a:custGeom>
                  <a:avLst/>
                  <a:gdLst/>
                  <a:ahLst/>
                  <a:cxnLst/>
                  <a:rect l="l" t="t" r="r" b="b"/>
                  <a:pathLst>
                    <a:path w="234" h="168" extrusionOk="0">
                      <a:moveTo>
                        <a:pt x="134" y="1"/>
                      </a:moveTo>
                      <a:cubicBezTo>
                        <a:pt x="1" y="1"/>
                        <a:pt x="34" y="134"/>
                        <a:pt x="134" y="167"/>
                      </a:cubicBezTo>
                      <a:cubicBezTo>
                        <a:pt x="233" y="101"/>
                        <a:pt x="233" y="34"/>
                        <a:pt x="134"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28"/>
                <p:cNvSpPr/>
                <p:nvPr/>
              </p:nvSpPr>
              <p:spPr>
                <a:xfrm>
                  <a:off x="4443825" y="4392550"/>
                  <a:ext cx="23275" cy="23850"/>
                </a:xfrm>
                <a:custGeom>
                  <a:avLst/>
                  <a:gdLst/>
                  <a:ahLst/>
                  <a:cxnLst/>
                  <a:rect l="l" t="t" r="r" b="b"/>
                  <a:pathLst>
                    <a:path w="931" h="954" extrusionOk="0">
                      <a:moveTo>
                        <a:pt x="738" y="0"/>
                      </a:moveTo>
                      <a:cubicBezTo>
                        <a:pt x="708" y="0"/>
                        <a:pt x="665" y="10"/>
                        <a:pt x="603" y="32"/>
                      </a:cubicBezTo>
                      <a:cubicBezTo>
                        <a:pt x="302" y="379"/>
                        <a:pt x="1" y="953"/>
                        <a:pt x="139" y="953"/>
                      </a:cubicBezTo>
                      <a:cubicBezTo>
                        <a:pt x="199" y="953"/>
                        <a:pt x="342" y="845"/>
                        <a:pt x="603" y="564"/>
                      </a:cubicBezTo>
                      <a:cubicBezTo>
                        <a:pt x="517" y="419"/>
                        <a:pt x="930" y="0"/>
                        <a:pt x="738"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28"/>
                <p:cNvSpPr/>
                <p:nvPr/>
              </p:nvSpPr>
              <p:spPr>
                <a:xfrm>
                  <a:off x="4443100" y="4420750"/>
                  <a:ext cx="7500" cy="8325"/>
                </a:xfrm>
                <a:custGeom>
                  <a:avLst/>
                  <a:gdLst/>
                  <a:ahLst/>
                  <a:cxnLst/>
                  <a:rect l="l" t="t" r="r" b="b"/>
                  <a:pathLst>
                    <a:path w="300" h="333" extrusionOk="0">
                      <a:moveTo>
                        <a:pt x="267" y="1"/>
                      </a:moveTo>
                      <a:lnTo>
                        <a:pt x="267" y="1"/>
                      </a:lnTo>
                      <a:cubicBezTo>
                        <a:pt x="100" y="34"/>
                        <a:pt x="34" y="100"/>
                        <a:pt x="1" y="333"/>
                      </a:cubicBezTo>
                      <a:cubicBezTo>
                        <a:pt x="167" y="233"/>
                        <a:pt x="300" y="200"/>
                        <a:pt x="267"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28"/>
                <p:cNvSpPr/>
                <p:nvPr/>
              </p:nvSpPr>
              <p:spPr>
                <a:xfrm>
                  <a:off x="4422325" y="4458150"/>
                  <a:ext cx="6725" cy="4700"/>
                </a:xfrm>
                <a:custGeom>
                  <a:avLst/>
                  <a:gdLst/>
                  <a:ahLst/>
                  <a:cxnLst/>
                  <a:rect l="l" t="t" r="r" b="b"/>
                  <a:pathLst>
                    <a:path w="269" h="188" extrusionOk="0">
                      <a:moveTo>
                        <a:pt x="101" y="0"/>
                      </a:moveTo>
                      <a:lnTo>
                        <a:pt x="101" y="0"/>
                      </a:lnTo>
                      <a:cubicBezTo>
                        <a:pt x="67" y="33"/>
                        <a:pt x="1" y="67"/>
                        <a:pt x="1" y="100"/>
                      </a:cubicBezTo>
                      <a:cubicBezTo>
                        <a:pt x="1" y="164"/>
                        <a:pt x="26" y="188"/>
                        <a:pt x="58" y="188"/>
                      </a:cubicBezTo>
                      <a:cubicBezTo>
                        <a:pt x="141" y="188"/>
                        <a:pt x="269" y="24"/>
                        <a:pt x="101"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28"/>
                <p:cNvSpPr/>
                <p:nvPr/>
              </p:nvSpPr>
              <p:spPr>
                <a:xfrm>
                  <a:off x="4400725" y="4479950"/>
                  <a:ext cx="5350" cy="3625"/>
                </a:xfrm>
                <a:custGeom>
                  <a:avLst/>
                  <a:gdLst/>
                  <a:ahLst/>
                  <a:cxnLst/>
                  <a:rect l="l" t="t" r="r" b="b"/>
                  <a:pathLst>
                    <a:path w="214" h="145" extrusionOk="0">
                      <a:moveTo>
                        <a:pt x="172" y="1"/>
                      </a:moveTo>
                      <a:cubicBezTo>
                        <a:pt x="131" y="1"/>
                        <a:pt x="60" y="52"/>
                        <a:pt x="1" y="92"/>
                      </a:cubicBezTo>
                      <a:cubicBezTo>
                        <a:pt x="27" y="131"/>
                        <a:pt x="53" y="145"/>
                        <a:pt x="79" y="145"/>
                      </a:cubicBezTo>
                      <a:cubicBezTo>
                        <a:pt x="119" y="145"/>
                        <a:pt x="160" y="112"/>
                        <a:pt x="200" y="92"/>
                      </a:cubicBezTo>
                      <a:cubicBezTo>
                        <a:pt x="214" y="25"/>
                        <a:pt x="200" y="1"/>
                        <a:pt x="172"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28"/>
                <p:cNvSpPr/>
                <p:nvPr/>
              </p:nvSpPr>
              <p:spPr>
                <a:xfrm>
                  <a:off x="4619250" y="4286150"/>
                  <a:ext cx="9150" cy="10000"/>
                </a:xfrm>
                <a:custGeom>
                  <a:avLst/>
                  <a:gdLst/>
                  <a:ahLst/>
                  <a:cxnLst/>
                  <a:rect l="l" t="t" r="r" b="b"/>
                  <a:pathLst>
                    <a:path w="366" h="400" extrusionOk="0">
                      <a:moveTo>
                        <a:pt x="366" y="1"/>
                      </a:moveTo>
                      <a:lnTo>
                        <a:pt x="366" y="1"/>
                      </a:lnTo>
                      <a:cubicBezTo>
                        <a:pt x="167" y="67"/>
                        <a:pt x="34" y="134"/>
                        <a:pt x="0" y="399"/>
                      </a:cubicBezTo>
                      <a:cubicBezTo>
                        <a:pt x="266" y="333"/>
                        <a:pt x="366" y="233"/>
                        <a:pt x="366"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44" name="Google Shape;3144;p28"/>
            <p:cNvGrpSpPr/>
            <p:nvPr/>
          </p:nvGrpSpPr>
          <p:grpSpPr>
            <a:xfrm rot="10800000" flipH="1">
              <a:off x="8408772" y="3623263"/>
              <a:ext cx="424423" cy="381701"/>
              <a:chOff x="882850" y="2647922"/>
              <a:chExt cx="1064250" cy="957125"/>
            </a:xfrm>
          </p:grpSpPr>
          <p:grpSp>
            <p:nvGrpSpPr>
              <p:cNvPr id="3145" name="Google Shape;3145;p28"/>
              <p:cNvGrpSpPr/>
              <p:nvPr/>
            </p:nvGrpSpPr>
            <p:grpSpPr>
              <a:xfrm>
                <a:off x="882850" y="2647922"/>
                <a:ext cx="1064250" cy="957125"/>
                <a:chOff x="6069100" y="3009725"/>
                <a:chExt cx="1064250" cy="957125"/>
              </a:xfrm>
            </p:grpSpPr>
            <p:sp>
              <p:nvSpPr>
                <p:cNvPr id="3146" name="Google Shape;3146;p28"/>
                <p:cNvSpPr/>
                <p:nvPr/>
              </p:nvSpPr>
              <p:spPr>
                <a:xfrm>
                  <a:off x="6178775" y="3741950"/>
                  <a:ext cx="25" cy="25"/>
                </a:xfrm>
                <a:custGeom>
                  <a:avLst/>
                  <a:gdLst/>
                  <a:ahLst/>
                  <a:cxnLst/>
                  <a:rect l="l" t="t" r="r" b="b"/>
                  <a:pathLst>
                    <a:path w="1" h="1" extrusionOk="0">
                      <a:moveTo>
                        <a:pt x="0" y="0"/>
                      </a:move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28"/>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8" name="Google Shape;3148;p28"/>
              <p:cNvGrpSpPr/>
              <p:nvPr/>
            </p:nvGrpSpPr>
            <p:grpSpPr>
              <a:xfrm rot="10800000">
                <a:off x="1008698" y="2761102"/>
                <a:ext cx="812555" cy="730765"/>
                <a:chOff x="6069100" y="3009725"/>
                <a:chExt cx="1064250" cy="957125"/>
              </a:xfrm>
            </p:grpSpPr>
            <p:sp>
              <p:nvSpPr>
                <p:cNvPr id="3149" name="Google Shape;3149;p28"/>
                <p:cNvSpPr/>
                <p:nvPr/>
              </p:nvSpPr>
              <p:spPr>
                <a:xfrm>
                  <a:off x="6178775" y="3741950"/>
                  <a:ext cx="25" cy="25"/>
                </a:xfrm>
                <a:custGeom>
                  <a:avLst/>
                  <a:gdLst/>
                  <a:ahLst/>
                  <a:cxnLst/>
                  <a:rect l="l" t="t" r="r" b="b"/>
                  <a:pathLst>
                    <a:path w="1" h="1" extrusionOk="0">
                      <a:moveTo>
                        <a:pt x="0" y="0"/>
                      </a:move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28"/>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51" name="Google Shape;3151;p28"/>
            <p:cNvGrpSpPr/>
            <p:nvPr/>
          </p:nvGrpSpPr>
          <p:grpSpPr>
            <a:xfrm rot="-5400000">
              <a:off x="266500" y="3852534"/>
              <a:ext cx="424322" cy="335712"/>
              <a:chOff x="4414850" y="3021000"/>
              <a:chExt cx="1302400" cy="1030425"/>
            </a:xfrm>
          </p:grpSpPr>
          <p:sp>
            <p:nvSpPr>
              <p:cNvPr id="3152" name="Google Shape;3152;p28"/>
              <p:cNvSpPr/>
              <p:nvPr/>
            </p:nvSpPr>
            <p:spPr>
              <a:xfrm>
                <a:off x="4414850" y="3021000"/>
                <a:ext cx="1302400" cy="1030425"/>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28"/>
              <p:cNvSpPr/>
              <p:nvPr/>
            </p:nvSpPr>
            <p:spPr>
              <a:xfrm rot="10799469">
                <a:off x="4644599" y="3202812"/>
                <a:ext cx="842913" cy="666788"/>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4" name="Google Shape;3154;p28"/>
            <p:cNvGrpSpPr/>
            <p:nvPr/>
          </p:nvGrpSpPr>
          <p:grpSpPr>
            <a:xfrm rot="-5400000">
              <a:off x="891771" y="4545901"/>
              <a:ext cx="424347" cy="431480"/>
              <a:chOff x="4023775" y="1855149"/>
              <a:chExt cx="1174825" cy="1194575"/>
            </a:xfrm>
          </p:grpSpPr>
          <p:grpSp>
            <p:nvGrpSpPr>
              <p:cNvPr id="3155" name="Google Shape;3155;p28"/>
              <p:cNvGrpSpPr/>
              <p:nvPr/>
            </p:nvGrpSpPr>
            <p:grpSpPr>
              <a:xfrm>
                <a:off x="4023775" y="1855149"/>
                <a:ext cx="1174825" cy="1194575"/>
                <a:chOff x="4023775" y="1778925"/>
                <a:chExt cx="1174825" cy="1194575"/>
              </a:xfrm>
            </p:grpSpPr>
            <p:sp>
              <p:nvSpPr>
                <p:cNvPr id="3156" name="Google Shape;3156;p28"/>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28"/>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28"/>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28"/>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28"/>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28"/>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2" name="Google Shape;3162;p28"/>
              <p:cNvGrpSpPr/>
              <p:nvPr/>
            </p:nvGrpSpPr>
            <p:grpSpPr>
              <a:xfrm rot="10800000">
                <a:off x="4212099" y="2046639"/>
                <a:ext cx="798176" cy="811594"/>
                <a:chOff x="4023775" y="1778925"/>
                <a:chExt cx="1174825" cy="1194575"/>
              </a:xfrm>
            </p:grpSpPr>
            <p:sp>
              <p:nvSpPr>
                <p:cNvPr id="3163" name="Google Shape;3163;p28"/>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28"/>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28"/>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28"/>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28"/>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28"/>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69" name="Google Shape;3169;p28"/>
            <p:cNvGrpSpPr/>
            <p:nvPr/>
          </p:nvGrpSpPr>
          <p:grpSpPr>
            <a:xfrm>
              <a:off x="553370" y="1509592"/>
              <a:ext cx="424347" cy="431480"/>
              <a:chOff x="4023775" y="1855149"/>
              <a:chExt cx="1174825" cy="1194575"/>
            </a:xfrm>
          </p:grpSpPr>
          <p:grpSp>
            <p:nvGrpSpPr>
              <p:cNvPr id="3170" name="Google Shape;3170;p28"/>
              <p:cNvGrpSpPr/>
              <p:nvPr/>
            </p:nvGrpSpPr>
            <p:grpSpPr>
              <a:xfrm>
                <a:off x="4023775" y="1855149"/>
                <a:ext cx="1174825" cy="1194575"/>
                <a:chOff x="4023775" y="1778925"/>
                <a:chExt cx="1174825" cy="1194575"/>
              </a:xfrm>
            </p:grpSpPr>
            <p:sp>
              <p:nvSpPr>
                <p:cNvPr id="3171" name="Google Shape;3171;p28"/>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28"/>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28"/>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28"/>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28"/>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28"/>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7" name="Google Shape;3177;p28"/>
              <p:cNvGrpSpPr/>
              <p:nvPr/>
            </p:nvGrpSpPr>
            <p:grpSpPr>
              <a:xfrm rot="10800000">
                <a:off x="4212099" y="2046639"/>
                <a:ext cx="798176" cy="811594"/>
                <a:chOff x="4023775" y="1778925"/>
                <a:chExt cx="1174825" cy="1194575"/>
              </a:xfrm>
            </p:grpSpPr>
            <p:sp>
              <p:nvSpPr>
                <p:cNvPr id="3178" name="Google Shape;3178;p28"/>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28"/>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28"/>
                <p:cNvSpPr/>
                <p:nvPr/>
              </p:nvSpPr>
              <p:spPr>
                <a:xfrm>
                  <a:off x="4151667" y="1982309"/>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28"/>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28"/>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28"/>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84" name="Google Shape;3184;p28"/>
            <p:cNvGrpSpPr/>
            <p:nvPr/>
          </p:nvGrpSpPr>
          <p:grpSpPr>
            <a:xfrm>
              <a:off x="8149869" y="4515897"/>
              <a:ext cx="424423" cy="381701"/>
              <a:chOff x="882850" y="2647922"/>
              <a:chExt cx="1064250" cy="957125"/>
            </a:xfrm>
          </p:grpSpPr>
          <p:grpSp>
            <p:nvGrpSpPr>
              <p:cNvPr id="3185" name="Google Shape;3185;p28"/>
              <p:cNvGrpSpPr/>
              <p:nvPr/>
            </p:nvGrpSpPr>
            <p:grpSpPr>
              <a:xfrm>
                <a:off x="882850" y="2647922"/>
                <a:ext cx="1064250" cy="957125"/>
                <a:chOff x="6069100" y="3009725"/>
                <a:chExt cx="1064250" cy="957125"/>
              </a:xfrm>
            </p:grpSpPr>
            <p:sp>
              <p:nvSpPr>
                <p:cNvPr id="3186" name="Google Shape;3186;p28"/>
                <p:cNvSpPr/>
                <p:nvPr/>
              </p:nvSpPr>
              <p:spPr>
                <a:xfrm>
                  <a:off x="6178775" y="3741950"/>
                  <a:ext cx="25" cy="25"/>
                </a:xfrm>
                <a:custGeom>
                  <a:avLst/>
                  <a:gdLst/>
                  <a:ahLst/>
                  <a:cxnLst/>
                  <a:rect l="l" t="t" r="r" b="b"/>
                  <a:pathLst>
                    <a:path w="1" h="1" extrusionOk="0">
                      <a:moveTo>
                        <a:pt x="0" y="0"/>
                      </a:move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28"/>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8" name="Google Shape;3188;p28"/>
              <p:cNvGrpSpPr/>
              <p:nvPr/>
            </p:nvGrpSpPr>
            <p:grpSpPr>
              <a:xfrm rot="10800000">
                <a:off x="1008698" y="2761102"/>
                <a:ext cx="812555" cy="730765"/>
                <a:chOff x="6069100" y="3009725"/>
                <a:chExt cx="1064250" cy="957125"/>
              </a:xfrm>
            </p:grpSpPr>
            <p:sp>
              <p:nvSpPr>
                <p:cNvPr id="3189" name="Google Shape;3189;p28"/>
                <p:cNvSpPr/>
                <p:nvPr/>
              </p:nvSpPr>
              <p:spPr>
                <a:xfrm>
                  <a:off x="6178775" y="3741950"/>
                  <a:ext cx="25" cy="25"/>
                </a:xfrm>
                <a:custGeom>
                  <a:avLst/>
                  <a:gdLst/>
                  <a:ahLst/>
                  <a:cxnLst/>
                  <a:rect l="l" t="t" r="r" b="b"/>
                  <a:pathLst>
                    <a:path w="1" h="1" extrusionOk="0">
                      <a:moveTo>
                        <a:pt x="0" y="0"/>
                      </a:move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28"/>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91" name="Google Shape;3191;p28"/>
            <p:cNvGrpSpPr/>
            <p:nvPr/>
          </p:nvGrpSpPr>
          <p:grpSpPr>
            <a:xfrm rot="-8100000" flipH="1">
              <a:off x="510189" y="650599"/>
              <a:ext cx="424367" cy="335748"/>
              <a:chOff x="4414850" y="3021000"/>
              <a:chExt cx="1302400" cy="1030425"/>
            </a:xfrm>
          </p:grpSpPr>
          <p:sp>
            <p:nvSpPr>
              <p:cNvPr id="3192" name="Google Shape;3192;p28"/>
              <p:cNvSpPr/>
              <p:nvPr/>
            </p:nvSpPr>
            <p:spPr>
              <a:xfrm>
                <a:off x="4414850" y="3021000"/>
                <a:ext cx="1302400" cy="1030425"/>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28"/>
              <p:cNvSpPr/>
              <p:nvPr/>
            </p:nvSpPr>
            <p:spPr>
              <a:xfrm rot="10799469">
                <a:off x="4644599" y="3202812"/>
                <a:ext cx="842913" cy="666788"/>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4" name="Google Shape;3194;p28"/>
            <p:cNvGrpSpPr/>
            <p:nvPr/>
          </p:nvGrpSpPr>
          <p:grpSpPr>
            <a:xfrm rot="9000258" flipH="1">
              <a:off x="891754" y="3203917"/>
              <a:ext cx="424377" cy="335756"/>
              <a:chOff x="4414850" y="3021000"/>
              <a:chExt cx="1302400" cy="1030425"/>
            </a:xfrm>
          </p:grpSpPr>
          <p:sp>
            <p:nvSpPr>
              <p:cNvPr id="3195" name="Google Shape;3195;p28"/>
              <p:cNvSpPr/>
              <p:nvPr/>
            </p:nvSpPr>
            <p:spPr>
              <a:xfrm>
                <a:off x="4414850" y="3021000"/>
                <a:ext cx="1302400" cy="1030425"/>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28"/>
              <p:cNvSpPr/>
              <p:nvPr/>
            </p:nvSpPr>
            <p:spPr>
              <a:xfrm rot="10799469">
                <a:off x="4644599" y="3202812"/>
                <a:ext cx="842913" cy="666788"/>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3">
  <p:cSld name="CUSTOM_25_1">
    <p:spTree>
      <p:nvGrpSpPr>
        <p:cNvPr id="1" name="Shape 3197"/>
        <p:cNvGrpSpPr/>
        <p:nvPr/>
      </p:nvGrpSpPr>
      <p:grpSpPr>
        <a:xfrm>
          <a:off x="0" y="0"/>
          <a:ext cx="0" cy="0"/>
          <a:chOff x="0" y="0"/>
          <a:chExt cx="0" cy="0"/>
        </a:xfrm>
      </p:grpSpPr>
      <p:grpSp>
        <p:nvGrpSpPr>
          <p:cNvPr id="3198" name="Google Shape;3198;p29"/>
          <p:cNvGrpSpPr/>
          <p:nvPr/>
        </p:nvGrpSpPr>
        <p:grpSpPr>
          <a:xfrm>
            <a:off x="210553" y="263490"/>
            <a:ext cx="8722919" cy="4616520"/>
            <a:chOff x="210553" y="360956"/>
            <a:chExt cx="8722919" cy="4616520"/>
          </a:xfrm>
        </p:grpSpPr>
        <p:grpSp>
          <p:nvGrpSpPr>
            <p:cNvPr id="3199" name="Google Shape;3199;p29"/>
            <p:cNvGrpSpPr/>
            <p:nvPr/>
          </p:nvGrpSpPr>
          <p:grpSpPr>
            <a:xfrm flipH="1">
              <a:off x="1867995" y="903599"/>
              <a:ext cx="424423" cy="381701"/>
              <a:chOff x="882850" y="2647922"/>
              <a:chExt cx="1064250" cy="957125"/>
            </a:xfrm>
          </p:grpSpPr>
          <p:grpSp>
            <p:nvGrpSpPr>
              <p:cNvPr id="3200" name="Google Shape;3200;p29"/>
              <p:cNvGrpSpPr/>
              <p:nvPr/>
            </p:nvGrpSpPr>
            <p:grpSpPr>
              <a:xfrm>
                <a:off x="882850" y="2647922"/>
                <a:ext cx="1064250" cy="957125"/>
                <a:chOff x="6069100" y="3009725"/>
                <a:chExt cx="1064250" cy="957125"/>
              </a:xfrm>
            </p:grpSpPr>
            <p:sp>
              <p:nvSpPr>
                <p:cNvPr id="3201" name="Google Shape;3201;p29"/>
                <p:cNvSpPr/>
                <p:nvPr/>
              </p:nvSpPr>
              <p:spPr>
                <a:xfrm>
                  <a:off x="6178775" y="3741950"/>
                  <a:ext cx="25" cy="25"/>
                </a:xfrm>
                <a:custGeom>
                  <a:avLst/>
                  <a:gdLst/>
                  <a:ahLst/>
                  <a:cxnLst/>
                  <a:rect l="l" t="t" r="r" b="b"/>
                  <a:pathLst>
                    <a:path w="1" h="1" extrusionOk="0">
                      <a:moveTo>
                        <a:pt x="0" y="0"/>
                      </a:move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29"/>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3" name="Google Shape;3203;p29"/>
              <p:cNvGrpSpPr/>
              <p:nvPr/>
            </p:nvGrpSpPr>
            <p:grpSpPr>
              <a:xfrm rot="10800000">
                <a:off x="1008698" y="2761102"/>
                <a:ext cx="812555" cy="730765"/>
                <a:chOff x="6069100" y="3009725"/>
                <a:chExt cx="1064250" cy="957125"/>
              </a:xfrm>
            </p:grpSpPr>
            <p:sp>
              <p:nvSpPr>
                <p:cNvPr id="3204" name="Google Shape;3204;p29"/>
                <p:cNvSpPr/>
                <p:nvPr/>
              </p:nvSpPr>
              <p:spPr>
                <a:xfrm>
                  <a:off x="6178775" y="3741950"/>
                  <a:ext cx="25" cy="25"/>
                </a:xfrm>
                <a:custGeom>
                  <a:avLst/>
                  <a:gdLst/>
                  <a:ahLst/>
                  <a:cxnLst/>
                  <a:rect l="l" t="t" r="r" b="b"/>
                  <a:pathLst>
                    <a:path w="1" h="1" extrusionOk="0">
                      <a:moveTo>
                        <a:pt x="0" y="0"/>
                      </a:move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29"/>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06" name="Google Shape;3206;p29"/>
            <p:cNvGrpSpPr/>
            <p:nvPr/>
          </p:nvGrpSpPr>
          <p:grpSpPr>
            <a:xfrm flipH="1">
              <a:off x="821837" y="1330047"/>
              <a:ext cx="424347" cy="431480"/>
              <a:chOff x="4023775" y="1855149"/>
              <a:chExt cx="1174825" cy="1194575"/>
            </a:xfrm>
          </p:grpSpPr>
          <p:grpSp>
            <p:nvGrpSpPr>
              <p:cNvPr id="3207" name="Google Shape;3207;p29"/>
              <p:cNvGrpSpPr/>
              <p:nvPr/>
            </p:nvGrpSpPr>
            <p:grpSpPr>
              <a:xfrm>
                <a:off x="4023775" y="1855149"/>
                <a:ext cx="1174825" cy="1194575"/>
                <a:chOff x="4023775" y="1778925"/>
                <a:chExt cx="1174825" cy="1194575"/>
              </a:xfrm>
            </p:grpSpPr>
            <p:sp>
              <p:nvSpPr>
                <p:cNvPr id="3208" name="Google Shape;3208;p29"/>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29"/>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29"/>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29"/>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29"/>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29"/>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4" name="Google Shape;3214;p29"/>
              <p:cNvGrpSpPr/>
              <p:nvPr/>
            </p:nvGrpSpPr>
            <p:grpSpPr>
              <a:xfrm rot="10800000">
                <a:off x="4212099" y="2046639"/>
                <a:ext cx="798176" cy="811594"/>
                <a:chOff x="4023775" y="1778925"/>
                <a:chExt cx="1174825" cy="1194575"/>
              </a:xfrm>
            </p:grpSpPr>
            <p:sp>
              <p:nvSpPr>
                <p:cNvPr id="3215" name="Google Shape;3215;p29"/>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29"/>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29"/>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29"/>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29"/>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29"/>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21" name="Google Shape;3221;p29"/>
            <p:cNvGrpSpPr/>
            <p:nvPr/>
          </p:nvGrpSpPr>
          <p:grpSpPr>
            <a:xfrm rot="10800000" flipH="1">
              <a:off x="900343" y="411239"/>
              <a:ext cx="424322" cy="335712"/>
              <a:chOff x="4414850" y="3021000"/>
              <a:chExt cx="1302400" cy="1030425"/>
            </a:xfrm>
          </p:grpSpPr>
          <p:sp>
            <p:nvSpPr>
              <p:cNvPr id="3222" name="Google Shape;3222;p29"/>
              <p:cNvSpPr/>
              <p:nvPr/>
            </p:nvSpPr>
            <p:spPr>
              <a:xfrm>
                <a:off x="4414850" y="3021000"/>
                <a:ext cx="1302400" cy="1030425"/>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A6C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29"/>
              <p:cNvSpPr/>
              <p:nvPr/>
            </p:nvSpPr>
            <p:spPr>
              <a:xfrm rot="10799469">
                <a:off x="4644599" y="3202812"/>
                <a:ext cx="842913" cy="666788"/>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A6C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4" name="Google Shape;3224;p29"/>
            <p:cNvGrpSpPr/>
            <p:nvPr/>
          </p:nvGrpSpPr>
          <p:grpSpPr>
            <a:xfrm flipH="1">
              <a:off x="210553" y="3532499"/>
              <a:ext cx="424413" cy="370488"/>
              <a:chOff x="2133000" y="1731619"/>
              <a:chExt cx="1164050" cy="1016150"/>
            </a:xfrm>
          </p:grpSpPr>
          <p:grpSp>
            <p:nvGrpSpPr>
              <p:cNvPr id="3225" name="Google Shape;3225;p29"/>
              <p:cNvGrpSpPr/>
              <p:nvPr/>
            </p:nvGrpSpPr>
            <p:grpSpPr>
              <a:xfrm>
                <a:off x="2133000" y="1731619"/>
                <a:ext cx="1164050" cy="1016150"/>
                <a:chOff x="4286075" y="4175525"/>
                <a:chExt cx="1164050" cy="1016150"/>
              </a:xfrm>
            </p:grpSpPr>
            <p:sp>
              <p:nvSpPr>
                <p:cNvPr id="3226" name="Google Shape;3226;p29"/>
                <p:cNvSpPr/>
                <p:nvPr/>
              </p:nvSpPr>
              <p:spPr>
                <a:xfrm>
                  <a:off x="4286075" y="4175525"/>
                  <a:ext cx="1164050" cy="1016150"/>
                </a:xfrm>
                <a:custGeom>
                  <a:avLst/>
                  <a:gdLst/>
                  <a:ahLst/>
                  <a:cxnLst/>
                  <a:rect l="l" t="t" r="r" b="b"/>
                  <a:pathLst>
                    <a:path w="46562" h="40646" extrusionOk="0">
                      <a:moveTo>
                        <a:pt x="18080" y="637"/>
                      </a:moveTo>
                      <a:cubicBezTo>
                        <a:pt x="18031" y="686"/>
                        <a:pt x="17965" y="716"/>
                        <a:pt x="17893" y="729"/>
                      </a:cubicBezTo>
                      <a:lnTo>
                        <a:pt x="17893" y="729"/>
                      </a:lnTo>
                      <a:cubicBezTo>
                        <a:pt x="17956" y="693"/>
                        <a:pt x="18022" y="659"/>
                        <a:pt x="18080" y="637"/>
                      </a:cubicBezTo>
                      <a:close/>
                      <a:moveTo>
                        <a:pt x="19609" y="836"/>
                      </a:moveTo>
                      <a:cubicBezTo>
                        <a:pt x="19716" y="836"/>
                        <a:pt x="19815" y="866"/>
                        <a:pt x="19912" y="906"/>
                      </a:cubicBezTo>
                      <a:lnTo>
                        <a:pt x="19912" y="906"/>
                      </a:lnTo>
                      <a:cubicBezTo>
                        <a:pt x="19816" y="874"/>
                        <a:pt x="19716" y="852"/>
                        <a:pt x="19609" y="836"/>
                      </a:cubicBezTo>
                      <a:close/>
                      <a:moveTo>
                        <a:pt x="20163" y="1021"/>
                      </a:moveTo>
                      <a:cubicBezTo>
                        <a:pt x="20251" y="1059"/>
                        <a:pt x="20342" y="1091"/>
                        <a:pt x="20440" y="1102"/>
                      </a:cubicBezTo>
                      <a:cubicBezTo>
                        <a:pt x="20373" y="1102"/>
                        <a:pt x="20307" y="1102"/>
                        <a:pt x="20240" y="1069"/>
                      </a:cubicBezTo>
                      <a:cubicBezTo>
                        <a:pt x="20214" y="1052"/>
                        <a:pt x="20189" y="1036"/>
                        <a:pt x="20163" y="1021"/>
                      </a:cubicBezTo>
                      <a:close/>
                      <a:moveTo>
                        <a:pt x="20164" y="1426"/>
                      </a:moveTo>
                      <a:cubicBezTo>
                        <a:pt x="20137" y="1482"/>
                        <a:pt x="20089" y="1524"/>
                        <a:pt x="20033" y="1538"/>
                      </a:cubicBezTo>
                      <a:lnTo>
                        <a:pt x="20033" y="1538"/>
                      </a:lnTo>
                      <a:cubicBezTo>
                        <a:pt x="20079" y="1515"/>
                        <a:pt x="20115" y="1459"/>
                        <a:pt x="20164" y="1426"/>
                      </a:cubicBezTo>
                      <a:close/>
                      <a:moveTo>
                        <a:pt x="17681" y="2332"/>
                      </a:moveTo>
                      <a:cubicBezTo>
                        <a:pt x="17681" y="2352"/>
                        <a:pt x="17681" y="2371"/>
                        <a:pt x="17681" y="2398"/>
                      </a:cubicBezTo>
                      <a:lnTo>
                        <a:pt x="17681" y="2398"/>
                      </a:lnTo>
                      <a:cubicBezTo>
                        <a:pt x="17672" y="2355"/>
                        <a:pt x="17641" y="2341"/>
                        <a:pt x="17600" y="2341"/>
                      </a:cubicBezTo>
                      <a:cubicBezTo>
                        <a:pt x="17518" y="2341"/>
                        <a:pt x="17394" y="2398"/>
                        <a:pt x="17316" y="2398"/>
                      </a:cubicBezTo>
                      <a:cubicBezTo>
                        <a:pt x="17448" y="2365"/>
                        <a:pt x="17548" y="2332"/>
                        <a:pt x="17681" y="2332"/>
                      </a:cubicBezTo>
                      <a:close/>
                      <a:moveTo>
                        <a:pt x="16451" y="2897"/>
                      </a:moveTo>
                      <a:cubicBezTo>
                        <a:pt x="16388" y="2928"/>
                        <a:pt x="16317" y="2960"/>
                        <a:pt x="16246" y="2988"/>
                      </a:cubicBezTo>
                      <a:lnTo>
                        <a:pt x="16246" y="2988"/>
                      </a:lnTo>
                      <a:cubicBezTo>
                        <a:pt x="16310" y="2954"/>
                        <a:pt x="16378" y="2924"/>
                        <a:pt x="16451" y="2897"/>
                      </a:cubicBezTo>
                      <a:close/>
                      <a:moveTo>
                        <a:pt x="14258" y="2864"/>
                      </a:moveTo>
                      <a:cubicBezTo>
                        <a:pt x="14059" y="2997"/>
                        <a:pt x="13826" y="3096"/>
                        <a:pt x="13593" y="3163"/>
                      </a:cubicBezTo>
                      <a:cubicBezTo>
                        <a:pt x="13826" y="3096"/>
                        <a:pt x="14025" y="2997"/>
                        <a:pt x="14225" y="2864"/>
                      </a:cubicBezTo>
                      <a:close/>
                      <a:moveTo>
                        <a:pt x="13228" y="3163"/>
                      </a:moveTo>
                      <a:cubicBezTo>
                        <a:pt x="13245" y="3163"/>
                        <a:pt x="13235" y="3181"/>
                        <a:pt x="13217" y="3198"/>
                      </a:cubicBezTo>
                      <a:lnTo>
                        <a:pt x="13217" y="3198"/>
                      </a:lnTo>
                      <a:cubicBezTo>
                        <a:pt x="13223" y="3187"/>
                        <a:pt x="13228" y="3175"/>
                        <a:pt x="13228" y="3163"/>
                      </a:cubicBezTo>
                      <a:close/>
                      <a:moveTo>
                        <a:pt x="15989" y="3169"/>
                      </a:moveTo>
                      <a:cubicBezTo>
                        <a:pt x="15952" y="3243"/>
                        <a:pt x="15895" y="3312"/>
                        <a:pt x="15820" y="3362"/>
                      </a:cubicBezTo>
                      <a:cubicBezTo>
                        <a:pt x="15873" y="3288"/>
                        <a:pt x="15929" y="3225"/>
                        <a:pt x="15989" y="3169"/>
                      </a:cubicBezTo>
                      <a:close/>
                      <a:moveTo>
                        <a:pt x="13361" y="3229"/>
                      </a:moveTo>
                      <a:cubicBezTo>
                        <a:pt x="13306" y="3392"/>
                        <a:pt x="13142" y="3532"/>
                        <a:pt x="13137" y="3668"/>
                      </a:cubicBezTo>
                      <a:lnTo>
                        <a:pt x="13137" y="3668"/>
                      </a:lnTo>
                      <a:cubicBezTo>
                        <a:pt x="13131" y="3509"/>
                        <a:pt x="13305" y="3369"/>
                        <a:pt x="13361" y="3229"/>
                      </a:cubicBezTo>
                      <a:close/>
                      <a:moveTo>
                        <a:pt x="12935" y="3618"/>
                      </a:moveTo>
                      <a:cubicBezTo>
                        <a:pt x="12942" y="3641"/>
                        <a:pt x="12959" y="3661"/>
                        <a:pt x="12995" y="3661"/>
                      </a:cubicBezTo>
                      <a:cubicBezTo>
                        <a:pt x="12954" y="3661"/>
                        <a:pt x="12926" y="3674"/>
                        <a:pt x="12902" y="3692"/>
                      </a:cubicBezTo>
                      <a:lnTo>
                        <a:pt x="12902" y="3692"/>
                      </a:lnTo>
                      <a:cubicBezTo>
                        <a:pt x="12919" y="3670"/>
                        <a:pt x="12930" y="3645"/>
                        <a:pt x="12935" y="3618"/>
                      </a:cubicBezTo>
                      <a:close/>
                      <a:moveTo>
                        <a:pt x="12729" y="4060"/>
                      </a:moveTo>
                      <a:lnTo>
                        <a:pt x="12729" y="4060"/>
                      </a:lnTo>
                      <a:cubicBezTo>
                        <a:pt x="12678" y="4265"/>
                        <a:pt x="12666" y="4491"/>
                        <a:pt x="12495" y="4491"/>
                      </a:cubicBezTo>
                      <a:cubicBezTo>
                        <a:pt x="12492" y="4491"/>
                        <a:pt x="12489" y="4490"/>
                        <a:pt x="12486" y="4490"/>
                      </a:cubicBezTo>
                      <a:lnTo>
                        <a:pt x="12486" y="4490"/>
                      </a:lnTo>
                      <a:cubicBezTo>
                        <a:pt x="12635" y="4483"/>
                        <a:pt x="12654" y="4262"/>
                        <a:pt x="12729" y="4060"/>
                      </a:cubicBezTo>
                      <a:close/>
                      <a:moveTo>
                        <a:pt x="12929" y="5921"/>
                      </a:moveTo>
                      <a:cubicBezTo>
                        <a:pt x="12895" y="5954"/>
                        <a:pt x="12895" y="5954"/>
                        <a:pt x="12862" y="5954"/>
                      </a:cubicBezTo>
                      <a:lnTo>
                        <a:pt x="12862" y="5943"/>
                      </a:lnTo>
                      <a:lnTo>
                        <a:pt x="12862" y="5943"/>
                      </a:lnTo>
                      <a:cubicBezTo>
                        <a:pt x="12878" y="5930"/>
                        <a:pt x="12899" y="5921"/>
                        <a:pt x="12929" y="5921"/>
                      </a:cubicBezTo>
                      <a:close/>
                      <a:moveTo>
                        <a:pt x="10255" y="5750"/>
                      </a:moveTo>
                      <a:lnTo>
                        <a:pt x="10255" y="5750"/>
                      </a:lnTo>
                      <a:cubicBezTo>
                        <a:pt x="10178" y="5834"/>
                        <a:pt x="10100" y="5913"/>
                        <a:pt x="10016" y="5977"/>
                      </a:cubicBezTo>
                      <a:lnTo>
                        <a:pt x="10016" y="5977"/>
                      </a:lnTo>
                      <a:cubicBezTo>
                        <a:pt x="10096" y="5900"/>
                        <a:pt x="10175" y="5825"/>
                        <a:pt x="10255" y="5750"/>
                      </a:cubicBezTo>
                      <a:close/>
                      <a:moveTo>
                        <a:pt x="10678" y="6169"/>
                      </a:moveTo>
                      <a:cubicBezTo>
                        <a:pt x="10628" y="6236"/>
                        <a:pt x="10552" y="6303"/>
                        <a:pt x="10536" y="6353"/>
                      </a:cubicBezTo>
                      <a:lnTo>
                        <a:pt x="10536" y="6320"/>
                      </a:lnTo>
                      <a:cubicBezTo>
                        <a:pt x="10564" y="6277"/>
                        <a:pt x="10629" y="6223"/>
                        <a:pt x="10678" y="6169"/>
                      </a:cubicBezTo>
                      <a:close/>
                      <a:moveTo>
                        <a:pt x="10835" y="5722"/>
                      </a:moveTo>
                      <a:lnTo>
                        <a:pt x="10502" y="5988"/>
                      </a:lnTo>
                      <a:cubicBezTo>
                        <a:pt x="10303" y="6154"/>
                        <a:pt x="10104" y="6320"/>
                        <a:pt x="9937" y="6486"/>
                      </a:cubicBezTo>
                      <a:cubicBezTo>
                        <a:pt x="10203" y="6220"/>
                        <a:pt x="10502" y="5954"/>
                        <a:pt x="10835" y="5722"/>
                      </a:cubicBezTo>
                      <a:close/>
                      <a:moveTo>
                        <a:pt x="12031" y="6486"/>
                      </a:moveTo>
                      <a:lnTo>
                        <a:pt x="12031" y="6486"/>
                      </a:lnTo>
                      <a:cubicBezTo>
                        <a:pt x="12116" y="6528"/>
                        <a:pt x="12186" y="6584"/>
                        <a:pt x="12176" y="6644"/>
                      </a:cubicBezTo>
                      <a:lnTo>
                        <a:pt x="12176" y="6644"/>
                      </a:lnTo>
                      <a:cubicBezTo>
                        <a:pt x="12171" y="6584"/>
                        <a:pt x="12094" y="6528"/>
                        <a:pt x="12031" y="6486"/>
                      </a:cubicBezTo>
                      <a:close/>
                      <a:moveTo>
                        <a:pt x="15545" y="2699"/>
                      </a:moveTo>
                      <a:cubicBezTo>
                        <a:pt x="15780" y="2699"/>
                        <a:pt x="15410" y="3372"/>
                        <a:pt x="14291" y="3994"/>
                      </a:cubicBezTo>
                      <a:lnTo>
                        <a:pt x="14291" y="4027"/>
                      </a:lnTo>
                      <a:cubicBezTo>
                        <a:pt x="14456" y="3953"/>
                        <a:pt x="14578" y="3921"/>
                        <a:pt x="14661" y="3921"/>
                      </a:cubicBezTo>
                      <a:cubicBezTo>
                        <a:pt x="14913" y="3921"/>
                        <a:pt x="14807" y="4209"/>
                        <a:pt x="14457" y="4459"/>
                      </a:cubicBezTo>
                      <a:cubicBezTo>
                        <a:pt x="13826" y="4891"/>
                        <a:pt x="13261" y="5589"/>
                        <a:pt x="12463" y="5722"/>
                      </a:cubicBezTo>
                      <a:cubicBezTo>
                        <a:pt x="12663" y="5556"/>
                        <a:pt x="12895" y="5456"/>
                        <a:pt x="12962" y="5124"/>
                      </a:cubicBezTo>
                      <a:lnTo>
                        <a:pt x="12962" y="5124"/>
                      </a:lnTo>
                      <a:cubicBezTo>
                        <a:pt x="11699" y="5821"/>
                        <a:pt x="10935" y="7317"/>
                        <a:pt x="9805" y="8048"/>
                      </a:cubicBezTo>
                      <a:cubicBezTo>
                        <a:pt x="9306" y="7483"/>
                        <a:pt x="10602" y="6918"/>
                        <a:pt x="10502" y="6785"/>
                      </a:cubicBezTo>
                      <a:cubicBezTo>
                        <a:pt x="10602" y="6785"/>
                        <a:pt x="10602" y="6785"/>
                        <a:pt x="10569" y="6719"/>
                      </a:cubicBezTo>
                      <a:cubicBezTo>
                        <a:pt x="11599" y="6054"/>
                        <a:pt x="13028" y="3694"/>
                        <a:pt x="14491" y="3595"/>
                      </a:cubicBezTo>
                      <a:cubicBezTo>
                        <a:pt x="15041" y="2944"/>
                        <a:pt x="15403" y="2699"/>
                        <a:pt x="15545" y="2699"/>
                      </a:cubicBezTo>
                      <a:close/>
                      <a:moveTo>
                        <a:pt x="9738" y="8480"/>
                      </a:moveTo>
                      <a:lnTo>
                        <a:pt x="9738" y="8480"/>
                      </a:lnTo>
                      <a:cubicBezTo>
                        <a:pt x="9705" y="8580"/>
                        <a:pt x="9638" y="8646"/>
                        <a:pt x="9572" y="8646"/>
                      </a:cubicBezTo>
                      <a:cubicBezTo>
                        <a:pt x="9638" y="8613"/>
                        <a:pt x="9705" y="8547"/>
                        <a:pt x="9738" y="8480"/>
                      </a:cubicBezTo>
                      <a:close/>
                      <a:moveTo>
                        <a:pt x="8475" y="8613"/>
                      </a:moveTo>
                      <a:lnTo>
                        <a:pt x="8475" y="8646"/>
                      </a:lnTo>
                      <a:cubicBezTo>
                        <a:pt x="8442" y="8679"/>
                        <a:pt x="8409" y="8712"/>
                        <a:pt x="8376" y="8778"/>
                      </a:cubicBezTo>
                      <a:lnTo>
                        <a:pt x="8376" y="8778"/>
                      </a:lnTo>
                      <a:cubicBezTo>
                        <a:pt x="8409" y="8712"/>
                        <a:pt x="8442" y="8679"/>
                        <a:pt x="8475" y="8613"/>
                      </a:cubicBezTo>
                      <a:close/>
                      <a:moveTo>
                        <a:pt x="7977" y="9012"/>
                      </a:moveTo>
                      <a:lnTo>
                        <a:pt x="7977" y="9012"/>
                      </a:lnTo>
                      <a:cubicBezTo>
                        <a:pt x="8010" y="9045"/>
                        <a:pt x="8043" y="9078"/>
                        <a:pt x="8076" y="9145"/>
                      </a:cubicBezTo>
                      <a:cubicBezTo>
                        <a:pt x="8043" y="9112"/>
                        <a:pt x="8010" y="9045"/>
                        <a:pt x="7977" y="9012"/>
                      </a:cubicBezTo>
                      <a:close/>
                      <a:moveTo>
                        <a:pt x="17050" y="9145"/>
                      </a:moveTo>
                      <a:lnTo>
                        <a:pt x="17050" y="9145"/>
                      </a:lnTo>
                      <a:cubicBezTo>
                        <a:pt x="17263" y="9385"/>
                        <a:pt x="17219" y="9497"/>
                        <a:pt x="17021" y="9497"/>
                      </a:cubicBezTo>
                      <a:cubicBezTo>
                        <a:pt x="16973" y="9497"/>
                        <a:pt x="16915" y="9490"/>
                        <a:pt x="16850" y="9477"/>
                      </a:cubicBezTo>
                      <a:lnTo>
                        <a:pt x="16850" y="9477"/>
                      </a:lnTo>
                      <a:cubicBezTo>
                        <a:pt x="16875" y="9482"/>
                        <a:pt x="16899" y="9485"/>
                        <a:pt x="16921" y="9485"/>
                      </a:cubicBezTo>
                      <a:cubicBezTo>
                        <a:pt x="17043" y="9485"/>
                        <a:pt x="17106" y="9399"/>
                        <a:pt x="17050" y="9145"/>
                      </a:cubicBezTo>
                      <a:close/>
                      <a:moveTo>
                        <a:pt x="31871" y="9472"/>
                      </a:moveTo>
                      <a:cubicBezTo>
                        <a:pt x="31894" y="9472"/>
                        <a:pt x="31916" y="9473"/>
                        <a:pt x="31939" y="9477"/>
                      </a:cubicBezTo>
                      <a:cubicBezTo>
                        <a:pt x="31872" y="9477"/>
                        <a:pt x="31773" y="9477"/>
                        <a:pt x="31673" y="9510"/>
                      </a:cubicBezTo>
                      <a:lnTo>
                        <a:pt x="31673" y="9544"/>
                      </a:lnTo>
                      <a:lnTo>
                        <a:pt x="31468" y="9544"/>
                      </a:lnTo>
                      <a:cubicBezTo>
                        <a:pt x="31610" y="9526"/>
                        <a:pt x="31741" y="9472"/>
                        <a:pt x="31871" y="9472"/>
                      </a:cubicBezTo>
                      <a:close/>
                      <a:moveTo>
                        <a:pt x="33368" y="9643"/>
                      </a:moveTo>
                      <a:cubicBezTo>
                        <a:pt x="33600" y="9743"/>
                        <a:pt x="33634" y="9943"/>
                        <a:pt x="33767" y="10109"/>
                      </a:cubicBezTo>
                      <a:cubicBezTo>
                        <a:pt x="33700" y="10109"/>
                        <a:pt x="33567" y="10242"/>
                        <a:pt x="33501" y="10242"/>
                      </a:cubicBezTo>
                      <a:cubicBezTo>
                        <a:pt x="33733" y="10109"/>
                        <a:pt x="33600" y="9743"/>
                        <a:pt x="33368" y="9643"/>
                      </a:cubicBezTo>
                      <a:close/>
                      <a:moveTo>
                        <a:pt x="8774" y="10242"/>
                      </a:moveTo>
                      <a:lnTo>
                        <a:pt x="8243" y="11106"/>
                      </a:lnTo>
                      <a:lnTo>
                        <a:pt x="8143" y="11172"/>
                      </a:lnTo>
                      <a:cubicBezTo>
                        <a:pt x="8409" y="10873"/>
                        <a:pt x="8575" y="10541"/>
                        <a:pt x="8774" y="10242"/>
                      </a:cubicBezTo>
                      <a:close/>
                      <a:moveTo>
                        <a:pt x="6710" y="12557"/>
                      </a:moveTo>
                      <a:cubicBezTo>
                        <a:pt x="6674" y="12580"/>
                        <a:pt x="6641" y="12607"/>
                        <a:pt x="6614" y="12635"/>
                      </a:cubicBezTo>
                      <a:lnTo>
                        <a:pt x="6581" y="12668"/>
                      </a:lnTo>
                      <a:cubicBezTo>
                        <a:pt x="6615" y="12616"/>
                        <a:pt x="6658" y="12583"/>
                        <a:pt x="6710" y="12557"/>
                      </a:cubicBezTo>
                      <a:close/>
                      <a:moveTo>
                        <a:pt x="5850" y="12767"/>
                      </a:moveTo>
                      <a:cubicBezTo>
                        <a:pt x="5850" y="12799"/>
                        <a:pt x="5850" y="12801"/>
                        <a:pt x="5850" y="12828"/>
                      </a:cubicBezTo>
                      <a:lnTo>
                        <a:pt x="5850" y="12828"/>
                      </a:lnTo>
                      <a:cubicBezTo>
                        <a:pt x="5844" y="12812"/>
                        <a:pt x="5843" y="12792"/>
                        <a:pt x="5850" y="12767"/>
                      </a:cubicBezTo>
                      <a:close/>
                      <a:moveTo>
                        <a:pt x="6016" y="12867"/>
                      </a:moveTo>
                      <a:cubicBezTo>
                        <a:pt x="6005" y="12878"/>
                        <a:pt x="5979" y="12886"/>
                        <a:pt x="5951" y="12886"/>
                      </a:cubicBezTo>
                      <a:cubicBezTo>
                        <a:pt x="5926" y="12886"/>
                        <a:pt x="5900" y="12880"/>
                        <a:pt x="5880" y="12867"/>
                      </a:cubicBezTo>
                      <a:close/>
                      <a:moveTo>
                        <a:pt x="37854" y="16124"/>
                      </a:moveTo>
                      <a:cubicBezTo>
                        <a:pt x="37795" y="16183"/>
                        <a:pt x="37842" y="16296"/>
                        <a:pt x="37923" y="16296"/>
                      </a:cubicBezTo>
                      <a:lnTo>
                        <a:pt x="37923" y="16296"/>
                      </a:lnTo>
                      <a:cubicBezTo>
                        <a:pt x="37923" y="16296"/>
                        <a:pt x="37923" y="16296"/>
                        <a:pt x="37923" y="16296"/>
                      </a:cubicBezTo>
                      <a:cubicBezTo>
                        <a:pt x="37841" y="16296"/>
                        <a:pt x="37792" y="16183"/>
                        <a:pt x="37821" y="16124"/>
                      </a:cubicBezTo>
                      <a:close/>
                      <a:moveTo>
                        <a:pt x="30011" y="20877"/>
                      </a:moveTo>
                      <a:cubicBezTo>
                        <a:pt x="30011" y="20933"/>
                        <a:pt x="29947" y="20989"/>
                        <a:pt x="29880" y="21004"/>
                      </a:cubicBezTo>
                      <a:lnTo>
                        <a:pt x="29880" y="21004"/>
                      </a:lnTo>
                      <a:cubicBezTo>
                        <a:pt x="29934" y="20986"/>
                        <a:pt x="29984" y="20931"/>
                        <a:pt x="30011" y="20877"/>
                      </a:cubicBezTo>
                      <a:close/>
                      <a:moveTo>
                        <a:pt x="32105" y="23203"/>
                      </a:moveTo>
                      <a:lnTo>
                        <a:pt x="32072" y="23236"/>
                      </a:lnTo>
                      <a:lnTo>
                        <a:pt x="32038" y="23236"/>
                      </a:lnTo>
                      <a:cubicBezTo>
                        <a:pt x="32038" y="23236"/>
                        <a:pt x="32072" y="23203"/>
                        <a:pt x="32105" y="23203"/>
                      </a:cubicBezTo>
                      <a:close/>
                      <a:moveTo>
                        <a:pt x="32251" y="23187"/>
                      </a:moveTo>
                      <a:cubicBezTo>
                        <a:pt x="32366" y="23215"/>
                        <a:pt x="32476" y="23275"/>
                        <a:pt x="32570" y="23369"/>
                      </a:cubicBezTo>
                      <a:cubicBezTo>
                        <a:pt x="32537" y="23336"/>
                        <a:pt x="32537" y="23303"/>
                        <a:pt x="32537" y="23270"/>
                      </a:cubicBezTo>
                      <a:lnTo>
                        <a:pt x="32537" y="23270"/>
                      </a:lnTo>
                      <a:cubicBezTo>
                        <a:pt x="32537" y="23402"/>
                        <a:pt x="32736" y="23369"/>
                        <a:pt x="32803" y="23402"/>
                      </a:cubicBezTo>
                      <a:cubicBezTo>
                        <a:pt x="32736" y="23402"/>
                        <a:pt x="32637" y="23369"/>
                        <a:pt x="32570" y="23369"/>
                      </a:cubicBezTo>
                      <a:cubicBezTo>
                        <a:pt x="32455" y="23323"/>
                        <a:pt x="32356" y="23230"/>
                        <a:pt x="32251" y="23187"/>
                      </a:cubicBezTo>
                      <a:close/>
                      <a:moveTo>
                        <a:pt x="45698" y="24898"/>
                      </a:moveTo>
                      <a:cubicBezTo>
                        <a:pt x="45565" y="25097"/>
                        <a:pt x="45465" y="25264"/>
                        <a:pt x="45399" y="25496"/>
                      </a:cubicBezTo>
                      <a:cubicBezTo>
                        <a:pt x="45438" y="25279"/>
                        <a:pt x="45560" y="25109"/>
                        <a:pt x="45666" y="24930"/>
                      </a:cubicBezTo>
                      <a:lnTo>
                        <a:pt x="45666" y="24930"/>
                      </a:lnTo>
                      <a:lnTo>
                        <a:pt x="45698" y="24898"/>
                      </a:lnTo>
                      <a:close/>
                      <a:moveTo>
                        <a:pt x="45232" y="25862"/>
                      </a:moveTo>
                      <a:cubicBezTo>
                        <a:pt x="45166" y="26028"/>
                        <a:pt x="45199" y="26227"/>
                        <a:pt x="45299" y="26394"/>
                      </a:cubicBezTo>
                      <a:cubicBezTo>
                        <a:pt x="45133" y="26261"/>
                        <a:pt x="45199" y="26061"/>
                        <a:pt x="45199" y="25862"/>
                      </a:cubicBezTo>
                      <a:close/>
                      <a:moveTo>
                        <a:pt x="41577" y="26925"/>
                      </a:moveTo>
                      <a:cubicBezTo>
                        <a:pt x="41530" y="26937"/>
                        <a:pt x="41520" y="26969"/>
                        <a:pt x="41519" y="27009"/>
                      </a:cubicBezTo>
                      <a:lnTo>
                        <a:pt x="41519" y="27009"/>
                      </a:lnTo>
                      <a:cubicBezTo>
                        <a:pt x="41501" y="26964"/>
                        <a:pt x="41494" y="26925"/>
                        <a:pt x="41577" y="26925"/>
                      </a:cubicBezTo>
                      <a:close/>
                      <a:moveTo>
                        <a:pt x="26621" y="26992"/>
                      </a:moveTo>
                      <a:cubicBezTo>
                        <a:pt x="26821" y="27025"/>
                        <a:pt x="27020" y="27058"/>
                        <a:pt x="27219" y="27158"/>
                      </a:cubicBezTo>
                      <a:cubicBezTo>
                        <a:pt x="27020" y="27091"/>
                        <a:pt x="26821" y="27025"/>
                        <a:pt x="26588" y="26992"/>
                      </a:cubicBezTo>
                      <a:close/>
                      <a:moveTo>
                        <a:pt x="41513" y="27122"/>
                      </a:moveTo>
                      <a:cubicBezTo>
                        <a:pt x="41504" y="27163"/>
                        <a:pt x="41479" y="27202"/>
                        <a:pt x="41411" y="27224"/>
                      </a:cubicBezTo>
                      <a:cubicBezTo>
                        <a:pt x="41435" y="27199"/>
                        <a:pt x="41479" y="27156"/>
                        <a:pt x="41513" y="27122"/>
                      </a:cubicBezTo>
                      <a:close/>
                      <a:moveTo>
                        <a:pt x="4011" y="28205"/>
                      </a:moveTo>
                      <a:cubicBezTo>
                        <a:pt x="4004" y="28220"/>
                        <a:pt x="3992" y="28232"/>
                        <a:pt x="3978" y="28241"/>
                      </a:cubicBezTo>
                      <a:lnTo>
                        <a:pt x="3978" y="28241"/>
                      </a:lnTo>
                      <a:cubicBezTo>
                        <a:pt x="3990" y="28230"/>
                        <a:pt x="4001" y="28218"/>
                        <a:pt x="4011" y="28205"/>
                      </a:cubicBezTo>
                      <a:close/>
                      <a:moveTo>
                        <a:pt x="42740" y="28255"/>
                      </a:moveTo>
                      <a:cubicBezTo>
                        <a:pt x="42673" y="28321"/>
                        <a:pt x="42740" y="28421"/>
                        <a:pt x="42806" y="28421"/>
                      </a:cubicBezTo>
                      <a:cubicBezTo>
                        <a:pt x="42740" y="28421"/>
                        <a:pt x="42707" y="28388"/>
                        <a:pt x="42707" y="28321"/>
                      </a:cubicBezTo>
                      <a:cubicBezTo>
                        <a:pt x="42707" y="28288"/>
                        <a:pt x="42707" y="28255"/>
                        <a:pt x="42740" y="28255"/>
                      </a:cubicBezTo>
                      <a:close/>
                      <a:moveTo>
                        <a:pt x="29380" y="29584"/>
                      </a:moveTo>
                      <a:cubicBezTo>
                        <a:pt x="29446" y="29584"/>
                        <a:pt x="29513" y="29617"/>
                        <a:pt x="29546" y="29684"/>
                      </a:cubicBezTo>
                      <a:lnTo>
                        <a:pt x="29546" y="29717"/>
                      </a:lnTo>
                      <a:cubicBezTo>
                        <a:pt x="29546" y="29717"/>
                        <a:pt x="29546" y="29750"/>
                        <a:pt x="29513" y="29750"/>
                      </a:cubicBezTo>
                      <a:cubicBezTo>
                        <a:pt x="29579" y="29651"/>
                        <a:pt x="29446" y="29617"/>
                        <a:pt x="29380" y="29584"/>
                      </a:cubicBezTo>
                      <a:close/>
                      <a:moveTo>
                        <a:pt x="27485" y="29684"/>
                      </a:moveTo>
                      <a:cubicBezTo>
                        <a:pt x="27419" y="29783"/>
                        <a:pt x="27319" y="29817"/>
                        <a:pt x="27219" y="29850"/>
                      </a:cubicBezTo>
                      <a:cubicBezTo>
                        <a:pt x="27319" y="29817"/>
                        <a:pt x="27419" y="29750"/>
                        <a:pt x="27452" y="29684"/>
                      </a:cubicBezTo>
                      <a:close/>
                      <a:moveTo>
                        <a:pt x="28349" y="31877"/>
                      </a:moveTo>
                      <a:cubicBezTo>
                        <a:pt x="28349" y="31977"/>
                        <a:pt x="28416" y="32110"/>
                        <a:pt x="28482" y="32210"/>
                      </a:cubicBezTo>
                      <a:cubicBezTo>
                        <a:pt x="28383" y="32077"/>
                        <a:pt x="28316" y="31977"/>
                        <a:pt x="28349" y="31877"/>
                      </a:cubicBezTo>
                      <a:close/>
                      <a:moveTo>
                        <a:pt x="9107" y="33207"/>
                      </a:moveTo>
                      <a:cubicBezTo>
                        <a:pt x="9107" y="33207"/>
                        <a:pt x="9107" y="33207"/>
                        <a:pt x="9073" y="33240"/>
                      </a:cubicBezTo>
                      <a:cubicBezTo>
                        <a:pt x="9040" y="33240"/>
                        <a:pt x="9073" y="33207"/>
                        <a:pt x="9107" y="33207"/>
                      </a:cubicBezTo>
                      <a:close/>
                      <a:moveTo>
                        <a:pt x="40846" y="33971"/>
                      </a:moveTo>
                      <a:cubicBezTo>
                        <a:pt x="40818" y="33999"/>
                        <a:pt x="40766" y="34051"/>
                        <a:pt x="40710" y="34086"/>
                      </a:cubicBezTo>
                      <a:lnTo>
                        <a:pt x="40710" y="34086"/>
                      </a:lnTo>
                      <a:cubicBezTo>
                        <a:pt x="40744" y="34039"/>
                        <a:pt x="40795" y="34005"/>
                        <a:pt x="40846" y="33971"/>
                      </a:cubicBezTo>
                      <a:close/>
                      <a:moveTo>
                        <a:pt x="40679" y="34153"/>
                      </a:moveTo>
                      <a:lnTo>
                        <a:pt x="40679" y="34270"/>
                      </a:lnTo>
                      <a:cubicBezTo>
                        <a:pt x="40670" y="34224"/>
                        <a:pt x="40671" y="34186"/>
                        <a:pt x="40679" y="34153"/>
                      </a:cubicBezTo>
                      <a:close/>
                      <a:moveTo>
                        <a:pt x="31210" y="34325"/>
                      </a:moveTo>
                      <a:cubicBezTo>
                        <a:pt x="31283" y="34325"/>
                        <a:pt x="31325" y="34473"/>
                        <a:pt x="31286" y="34473"/>
                      </a:cubicBezTo>
                      <a:cubicBezTo>
                        <a:pt x="31284" y="34473"/>
                        <a:pt x="31283" y="34473"/>
                        <a:pt x="31281" y="34472"/>
                      </a:cubicBezTo>
                      <a:lnTo>
                        <a:pt x="31281" y="34472"/>
                      </a:lnTo>
                      <a:cubicBezTo>
                        <a:pt x="31293" y="34423"/>
                        <a:pt x="31249" y="34330"/>
                        <a:pt x="31204" y="34325"/>
                      </a:cubicBezTo>
                      <a:lnTo>
                        <a:pt x="31204" y="34325"/>
                      </a:lnTo>
                      <a:cubicBezTo>
                        <a:pt x="31206" y="34325"/>
                        <a:pt x="31208" y="34325"/>
                        <a:pt x="31210" y="34325"/>
                      </a:cubicBezTo>
                      <a:close/>
                      <a:moveTo>
                        <a:pt x="20639" y="34270"/>
                      </a:moveTo>
                      <a:lnTo>
                        <a:pt x="20639" y="34270"/>
                      </a:lnTo>
                      <a:cubicBezTo>
                        <a:pt x="20805" y="34270"/>
                        <a:pt x="20672" y="34436"/>
                        <a:pt x="20672" y="34536"/>
                      </a:cubicBezTo>
                      <a:lnTo>
                        <a:pt x="20639" y="34536"/>
                      </a:lnTo>
                      <a:cubicBezTo>
                        <a:pt x="20639" y="34436"/>
                        <a:pt x="20805" y="34270"/>
                        <a:pt x="20639" y="34270"/>
                      </a:cubicBezTo>
                      <a:close/>
                      <a:moveTo>
                        <a:pt x="13666" y="36498"/>
                      </a:moveTo>
                      <a:cubicBezTo>
                        <a:pt x="13667" y="36564"/>
                        <a:pt x="13584" y="36568"/>
                        <a:pt x="13527" y="36597"/>
                      </a:cubicBezTo>
                      <a:cubicBezTo>
                        <a:pt x="13584" y="36539"/>
                        <a:pt x="13666" y="36556"/>
                        <a:pt x="13666" y="36498"/>
                      </a:cubicBezTo>
                      <a:close/>
                      <a:moveTo>
                        <a:pt x="13497" y="36749"/>
                      </a:moveTo>
                      <a:cubicBezTo>
                        <a:pt x="13515" y="36763"/>
                        <a:pt x="13527" y="36788"/>
                        <a:pt x="13527" y="36829"/>
                      </a:cubicBezTo>
                      <a:cubicBezTo>
                        <a:pt x="13527" y="36803"/>
                        <a:pt x="13505" y="36776"/>
                        <a:pt x="13497" y="36749"/>
                      </a:cubicBezTo>
                      <a:close/>
                      <a:moveTo>
                        <a:pt x="15089" y="36862"/>
                      </a:moveTo>
                      <a:cubicBezTo>
                        <a:pt x="15113" y="36899"/>
                        <a:pt x="15131" y="36941"/>
                        <a:pt x="15145" y="36984"/>
                      </a:cubicBezTo>
                      <a:lnTo>
                        <a:pt x="15145" y="36984"/>
                      </a:lnTo>
                      <a:cubicBezTo>
                        <a:pt x="15128" y="36944"/>
                        <a:pt x="15109" y="36903"/>
                        <a:pt x="15089" y="36862"/>
                      </a:cubicBezTo>
                      <a:close/>
                      <a:moveTo>
                        <a:pt x="15247" y="37353"/>
                      </a:moveTo>
                      <a:cubicBezTo>
                        <a:pt x="15260" y="37380"/>
                        <a:pt x="15276" y="37406"/>
                        <a:pt x="15296" y="37428"/>
                      </a:cubicBezTo>
                      <a:lnTo>
                        <a:pt x="15296" y="37428"/>
                      </a:lnTo>
                      <a:cubicBezTo>
                        <a:pt x="15293" y="37428"/>
                        <a:pt x="15291" y="37427"/>
                        <a:pt x="15288" y="37427"/>
                      </a:cubicBezTo>
                      <a:cubicBezTo>
                        <a:pt x="15288" y="37461"/>
                        <a:pt x="15255" y="37461"/>
                        <a:pt x="15255" y="37494"/>
                      </a:cubicBezTo>
                      <a:cubicBezTo>
                        <a:pt x="15255" y="37446"/>
                        <a:pt x="15252" y="37399"/>
                        <a:pt x="15247" y="37353"/>
                      </a:cubicBezTo>
                      <a:close/>
                      <a:moveTo>
                        <a:pt x="37024" y="37461"/>
                      </a:moveTo>
                      <a:lnTo>
                        <a:pt x="37024" y="37461"/>
                      </a:lnTo>
                      <a:cubicBezTo>
                        <a:pt x="36922" y="37537"/>
                        <a:pt x="36820" y="37613"/>
                        <a:pt x="36704" y="37659"/>
                      </a:cubicBezTo>
                      <a:lnTo>
                        <a:pt x="36704" y="37659"/>
                      </a:lnTo>
                      <a:cubicBezTo>
                        <a:pt x="36806" y="37589"/>
                        <a:pt x="36913" y="37522"/>
                        <a:pt x="37024" y="37461"/>
                      </a:cubicBezTo>
                      <a:close/>
                      <a:moveTo>
                        <a:pt x="36508" y="37806"/>
                      </a:moveTo>
                      <a:lnTo>
                        <a:pt x="36508" y="37806"/>
                      </a:lnTo>
                      <a:cubicBezTo>
                        <a:pt x="36390" y="37959"/>
                        <a:pt x="36308" y="38032"/>
                        <a:pt x="36226" y="38059"/>
                      </a:cubicBezTo>
                      <a:cubicBezTo>
                        <a:pt x="36315" y="37970"/>
                        <a:pt x="36409" y="37885"/>
                        <a:pt x="36508" y="37806"/>
                      </a:cubicBezTo>
                      <a:close/>
                      <a:moveTo>
                        <a:pt x="22207" y="38185"/>
                      </a:moveTo>
                      <a:cubicBezTo>
                        <a:pt x="22229" y="38185"/>
                        <a:pt x="22250" y="38188"/>
                        <a:pt x="22269" y="38192"/>
                      </a:cubicBezTo>
                      <a:lnTo>
                        <a:pt x="22135" y="38192"/>
                      </a:lnTo>
                      <a:cubicBezTo>
                        <a:pt x="22161" y="38187"/>
                        <a:pt x="22185" y="38185"/>
                        <a:pt x="22207" y="38185"/>
                      </a:cubicBezTo>
                      <a:close/>
                      <a:moveTo>
                        <a:pt x="18809" y="38329"/>
                      </a:moveTo>
                      <a:cubicBezTo>
                        <a:pt x="18812" y="38329"/>
                        <a:pt x="18814" y="38329"/>
                        <a:pt x="18817" y="38329"/>
                      </a:cubicBezTo>
                      <a:lnTo>
                        <a:pt x="18817" y="38329"/>
                      </a:lnTo>
                      <a:lnTo>
                        <a:pt x="18612" y="38391"/>
                      </a:lnTo>
                      <a:cubicBezTo>
                        <a:pt x="18699" y="38348"/>
                        <a:pt x="18760" y="38329"/>
                        <a:pt x="18809" y="38329"/>
                      </a:cubicBezTo>
                      <a:close/>
                      <a:moveTo>
                        <a:pt x="22430" y="38301"/>
                      </a:moveTo>
                      <a:cubicBezTo>
                        <a:pt x="22453" y="38328"/>
                        <a:pt x="22476" y="38358"/>
                        <a:pt x="22500" y="38391"/>
                      </a:cubicBezTo>
                      <a:cubicBezTo>
                        <a:pt x="22470" y="38361"/>
                        <a:pt x="22447" y="38331"/>
                        <a:pt x="22430" y="38301"/>
                      </a:cubicBezTo>
                      <a:close/>
                      <a:moveTo>
                        <a:pt x="18969" y="38429"/>
                      </a:moveTo>
                      <a:cubicBezTo>
                        <a:pt x="19012" y="38483"/>
                        <a:pt x="19061" y="38553"/>
                        <a:pt x="19143" y="38624"/>
                      </a:cubicBezTo>
                      <a:cubicBezTo>
                        <a:pt x="19057" y="38581"/>
                        <a:pt x="18999" y="38510"/>
                        <a:pt x="18969" y="38429"/>
                      </a:cubicBezTo>
                      <a:close/>
                      <a:moveTo>
                        <a:pt x="23535" y="39076"/>
                      </a:moveTo>
                      <a:lnTo>
                        <a:pt x="23497" y="39089"/>
                      </a:lnTo>
                      <a:cubicBezTo>
                        <a:pt x="23511" y="39082"/>
                        <a:pt x="23524" y="39078"/>
                        <a:pt x="23535" y="39076"/>
                      </a:cubicBezTo>
                      <a:close/>
                      <a:moveTo>
                        <a:pt x="28648" y="39056"/>
                      </a:moveTo>
                      <a:cubicBezTo>
                        <a:pt x="28678" y="39056"/>
                        <a:pt x="28708" y="39083"/>
                        <a:pt x="28738" y="39137"/>
                      </a:cubicBezTo>
                      <a:lnTo>
                        <a:pt x="28738" y="39137"/>
                      </a:lnTo>
                      <a:cubicBezTo>
                        <a:pt x="28697" y="39116"/>
                        <a:pt x="28664" y="39088"/>
                        <a:pt x="28648" y="39056"/>
                      </a:cubicBezTo>
                      <a:close/>
                      <a:moveTo>
                        <a:pt x="29045" y="39125"/>
                      </a:moveTo>
                      <a:lnTo>
                        <a:pt x="29045" y="39125"/>
                      </a:lnTo>
                      <a:cubicBezTo>
                        <a:pt x="29012" y="39161"/>
                        <a:pt x="28960" y="39177"/>
                        <a:pt x="28903" y="39177"/>
                      </a:cubicBezTo>
                      <a:cubicBezTo>
                        <a:pt x="28859" y="39177"/>
                        <a:pt x="28812" y="39167"/>
                        <a:pt x="28771" y="39151"/>
                      </a:cubicBezTo>
                      <a:lnTo>
                        <a:pt x="28771" y="39151"/>
                      </a:lnTo>
                      <a:cubicBezTo>
                        <a:pt x="28787" y="39149"/>
                        <a:pt x="28805" y="39148"/>
                        <a:pt x="28822" y="39148"/>
                      </a:cubicBezTo>
                      <a:cubicBezTo>
                        <a:pt x="28862" y="39148"/>
                        <a:pt x="28903" y="39152"/>
                        <a:pt x="28940" y="39152"/>
                      </a:cubicBezTo>
                      <a:cubicBezTo>
                        <a:pt x="28982" y="39152"/>
                        <a:pt x="29020" y="39147"/>
                        <a:pt x="29045" y="39125"/>
                      </a:cubicBezTo>
                      <a:close/>
                      <a:moveTo>
                        <a:pt x="25998" y="39161"/>
                      </a:moveTo>
                      <a:lnTo>
                        <a:pt x="25998" y="39161"/>
                      </a:lnTo>
                      <a:cubicBezTo>
                        <a:pt x="25896" y="39176"/>
                        <a:pt x="25793" y="39189"/>
                        <a:pt x="25691" y="39189"/>
                      </a:cubicBezTo>
                      <a:cubicBezTo>
                        <a:pt x="25800" y="39180"/>
                        <a:pt x="25902" y="39168"/>
                        <a:pt x="25998" y="39161"/>
                      </a:cubicBezTo>
                      <a:close/>
                      <a:moveTo>
                        <a:pt x="23629" y="39140"/>
                      </a:moveTo>
                      <a:lnTo>
                        <a:pt x="23629" y="39140"/>
                      </a:lnTo>
                      <a:cubicBezTo>
                        <a:pt x="23645" y="39165"/>
                        <a:pt x="23660" y="39194"/>
                        <a:pt x="23678" y="39216"/>
                      </a:cubicBezTo>
                      <a:lnTo>
                        <a:pt x="23678" y="39216"/>
                      </a:lnTo>
                      <a:cubicBezTo>
                        <a:pt x="23659" y="39196"/>
                        <a:pt x="23643" y="39170"/>
                        <a:pt x="23629" y="39140"/>
                      </a:cubicBezTo>
                      <a:close/>
                      <a:moveTo>
                        <a:pt x="29081" y="39255"/>
                      </a:moveTo>
                      <a:cubicBezTo>
                        <a:pt x="28975" y="39255"/>
                        <a:pt x="28875" y="39255"/>
                        <a:pt x="28777" y="39258"/>
                      </a:cubicBezTo>
                      <a:lnTo>
                        <a:pt x="28777" y="39258"/>
                      </a:lnTo>
                      <a:lnTo>
                        <a:pt x="28815" y="39255"/>
                      </a:lnTo>
                      <a:close/>
                      <a:moveTo>
                        <a:pt x="26407" y="39196"/>
                      </a:moveTo>
                      <a:cubicBezTo>
                        <a:pt x="26493" y="39226"/>
                        <a:pt x="26575" y="39276"/>
                        <a:pt x="26654" y="39355"/>
                      </a:cubicBezTo>
                      <a:cubicBezTo>
                        <a:pt x="26541" y="39327"/>
                        <a:pt x="26451" y="39274"/>
                        <a:pt x="26407" y="39196"/>
                      </a:cubicBezTo>
                      <a:close/>
                      <a:moveTo>
                        <a:pt x="24527" y="39521"/>
                      </a:moveTo>
                      <a:cubicBezTo>
                        <a:pt x="24494" y="39721"/>
                        <a:pt x="24428" y="39721"/>
                        <a:pt x="24328" y="39721"/>
                      </a:cubicBezTo>
                      <a:cubicBezTo>
                        <a:pt x="24428" y="39721"/>
                        <a:pt x="24494" y="39687"/>
                        <a:pt x="24527" y="39521"/>
                      </a:cubicBezTo>
                      <a:close/>
                      <a:moveTo>
                        <a:pt x="21669" y="39852"/>
                      </a:moveTo>
                      <a:cubicBezTo>
                        <a:pt x="21685" y="39930"/>
                        <a:pt x="21727" y="39999"/>
                        <a:pt x="21783" y="40043"/>
                      </a:cubicBezTo>
                      <a:lnTo>
                        <a:pt x="21783" y="40043"/>
                      </a:lnTo>
                      <a:lnTo>
                        <a:pt x="21669" y="39986"/>
                      </a:lnTo>
                      <a:lnTo>
                        <a:pt x="21669" y="39852"/>
                      </a:lnTo>
                      <a:close/>
                      <a:moveTo>
                        <a:pt x="19298" y="1"/>
                      </a:moveTo>
                      <a:cubicBezTo>
                        <a:pt x="17308" y="1"/>
                        <a:pt x="14841" y="927"/>
                        <a:pt x="13228" y="1966"/>
                      </a:cubicBezTo>
                      <a:cubicBezTo>
                        <a:pt x="14158" y="1734"/>
                        <a:pt x="14923" y="1202"/>
                        <a:pt x="15787" y="1036"/>
                      </a:cubicBezTo>
                      <a:lnTo>
                        <a:pt x="15787" y="1036"/>
                      </a:lnTo>
                      <a:cubicBezTo>
                        <a:pt x="16451" y="1567"/>
                        <a:pt x="12762" y="2697"/>
                        <a:pt x="12596" y="3229"/>
                      </a:cubicBezTo>
                      <a:cubicBezTo>
                        <a:pt x="11566" y="4392"/>
                        <a:pt x="5850" y="8513"/>
                        <a:pt x="7977" y="8879"/>
                      </a:cubicBezTo>
                      <a:cubicBezTo>
                        <a:pt x="6946" y="10175"/>
                        <a:pt x="6082" y="11604"/>
                        <a:pt x="5451" y="13133"/>
                      </a:cubicBezTo>
                      <a:cubicBezTo>
                        <a:pt x="5204" y="13573"/>
                        <a:pt x="4411" y="13899"/>
                        <a:pt x="4388" y="14468"/>
                      </a:cubicBezTo>
                      <a:lnTo>
                        <a:pt x="4388" y="14468"/>
                      </a:lnTo>
                      <a:cubicBezTo>
                        <a:pt x="4381" y="14424"/>
                        <a:pt x="4379" y="14377"/>
                        <a:pt x="4387" y="14329"/>
                      </a:cubicBezTo>
                      <a:lnTo>
                        <a:pt x="4387" y="14329"/>
                      </a:lnTo>
                      <a:cubicBezTo>
                        <a:pt x="4316" y="14401"/>
                        <a:pt x="4261" y="14611"/>
                        <a:pt x="4199" y="14611"/>
                      </a:cubicBezTo>
                      <a:cubicBezTo>
                        <a:pt x="4175" y="14611"/>
                        <a:pt x="4149" y="14579"/>
                        <a:pt x="4121" y="14496"/>
                      </a:cubicBezTo>
                      <a:cubicBezTo>
                        <a:pt x="3951" y="14347"/>
                        <a:pt x="3828" y="14287"/>
                        <a:pt x="3734" y="14287"/>
                      </a:cubicBezTo>
                      <a:cubicBezTo>
                        <a:pt x="3390" y="14287"/>
                        <a:pt x="3450" y="15096"/>
                        <a:pt x="3058" y="15227"/>
                      </a:cubicBezTo>
                      <a:cubicBezTo>
                        <a:pt x="3031" y="15238"/>
                        <a:pt x="3000" y="15241"/>
                        <a:pt x="2967" y="15241"/>
                      </a:cubicBezTo>
                      <a:cubicBezTo>
                        <a:pt x="2893" y="15241"/>
                        <a:pt x="2808" y="15222"/>
                        <a:pt x="2730" y="15222"/>
                      </a:cubicBezTo>
                      <a:cubicBezTo>
                        <a:pt x="2630" y="15222"/>
                        <a:pt x="2540" y="15253"/>
                        <a:pt x="2493" y="15393"/>
                      </a:cubicBezTo>
                      <a:cubicBezTo>
                        <a:pt x="1795" y="15725"/>
                        <a:pt x="1197" y="17088"/>
                        <a:pt x="1130" y="17753"/>
                      </a:cubicBezTo>
                      <a:cubicBezTo>
                        <a:pt x="1496" y="18384"/>
                        <a:pt x="133" y="19082"/>
                        <a:pt x="831" y="19248"/>
                      </a:cubicBezTo>
                      <a:cubicBezTo>
                        <a:pt x="931" y="19713"/>
                        <a:pt x="864" y="20179"/>
                        <a:pt x="732" y="20611"/>
                      </a:cubicBezTo>
                      <a:cubicBezTo>
                        <a:pt x="1263" y="21143"/>
                        <a:pt x="0" y="20810"/>
                        <a:pt x="1197" y="21973"/>
                      </a:cubicBezTo>
                      <a:cubicBezTo>
                        <a:pt x="1729" y="23934"/>
                        <a:pt x="2194" y="26294"/>
                        <a:pt x="3523" y="28255"/>
                      </a:cubicBezTo>
                      <a:lnTo>
                        <a:pt x="3357" y="28055"/>
                      </a:lnTo>
                      <a:lnTo>
                        <a:pt x="3357" y="28055"/>
                      </a:lnTo>
                      <a:cubicBezTo>
                        <a:pt x="3324" y="28554"/>
                        <a:pt x="3789" y="28753"/>
                        <a:pt x="4055" y="29052"/>
                      </a:cubicBezTo>
                      <a:cubicBezTo>
                        <a:pt x="3922" y="29218"/>
                        <a:pt x="4088" y="29318"/>
                        <a:pt x="4188" y="29318"/>
                      </a:cubicBezTo>
                      <a:cubicBezTo>
                        <a:pt x="4208" y="29325"/>
                        <a:pt x="4223" y="29328"/>
                        <a:pt x="4236" y="29328"/>
                      </a:cubicBezTo>
                      <a:cubicBezTo>
                        <a:pt x="4345" y="29328"/>
                        <a:pt x="4171" y="29086"/>
                        <a:pt x="4321" y="29086"/>
                      </a:cubicBezTo>
                      <a:cubicBezTo>
                        <a:pt x="4753" y="30016"/>
                        <a:pt x="5351" y="30814"/>
                        <a:pt x="6149" y="31445"/>
                      </a:cubicBezTo>
                      <a:cubicBezTo>
                        <a:pt x="6248" y="32110"/>
                        <a:pt x="6847" y="32376"/>
                        <a:pt x="7312" y="32841"/>
                      </a:cubicBezTo>
                      <a:cubicBezTo>
                        <a:pt x="7975" y="33331"/>
                        <a:pt x="8414" y="34598"/>
                        <a:pt x="9278" y="34598"/>
                      </a:cubicBezTo>
                      <a:cubicBezTo>
                        <a:pt x="9410" y="34598"/>
                        <a:pt x="9551" y="34569"/>
                        <a:pt x="9705" y="34503"/>
                      </a:cubicBezTo>
                      <a:cubicBezTo>
                        <a:pt x="9838" y="35001"/>
                        <a:pt x="10403" y="34503"/>
                        <a:pt x="9871" y="35101"/>
                      </a:cubicBezTo>
                      <a:cubicBezTo>
                        <a:pt x="9992" y="35017"/>
                        <a:pt x="10107" y="34988"/>
                        <a:pt x="10220" y="34988"/>
                      </a:cubicBezTo>
                      <a:cubicBezTo>
                        <a:pt x="10480" y="34988"/>
                        <a:pt x="10728" y="35142"/>
                        <a:pt x="10999" y="35142"/>
                      </a:cubicBezTo>
                      <a:cubicBezTo>
                        <a:pt x="11033" y="35142"/>
                        <a:pt x="11066" y="35139"/>
                        <a:pt x="11101" y="35134"/>
                      </a:cubicBezTo>
                      <a:lnTo>
                        <a:pt x="11101" y="35134"/>
                      </a:lnTo>
                      <a:cubicBezTo>
                        <a:pt x="9937" y="35433"/>
                        <a:pt x="12762" y="35965"/>
                        <a:pt x="12762" y="36497"/>
                      </a:cubicBezTo>
                      <a:cubicBezTo>
                        <a:pt x="12829" y="36829"/>
                        <a:pt x="13460" y="36696"/>
                        <a:pt x="13327" y="37029"/>
                      </a:cubicBezTo>
                      <a:cubicBezTo>
                        <a:pt x="13294" y="37128"/>
                        <a:pt x="13494" y="37261"/>
                        <a:pt x="13560" y="37261"/>
                      </a:cubicBezTo>
                      <a:cubicBezTo>
                        <a:pt x="13584" y="37267"/>
                        <a:pt x="13604" y="37270"/>
                        <a:pt x="13620" y="37270"/>
                      </a:cubicBezTo>
                      <a:cubicBezTo>
                        <a:pt x="13761" y="37270"/>
                        <a:pt x="13598" y="37053"/>
                        <a:pt x="13783" y="37053"/>
                      </a:cubicBezTo>
                      <a:cubicBezTo>
                        <a:pt x="13803" y="37053"/>
                        <a:pt x="13829" y="37056"/>
                        <a:pt x="13859" y="37062"/>
                      </a:cubicBezTo>
                      <a:cubicBezTo>
                        <a:pt x="13859" y="37229"/>
                        <a:pt x="13906" y="37303"/>
                        <a:pt x="14019" y="37303"/>
                      </a:cubicBezTo>
                      <a:cubicBezTo>
                        <a:pt x="14040" y="37303"/>
                        <a:pt x="14065" y="37300"/>
                        <a:pt x="14092" y="37294"/>
                      </a:cubicBezTo>
                      <a:cubicBezTo>
                        <a:pt x="14130" y="37485"/>
                        <a:pt x="14179" y="37556"/>
                        <a:pt x="14252" y="37556"/>
                      </a:cubicBezTo>
                      <a:cubicBezTo>
                        <a:pt x="14306" y="37556"/>
                        <a:pt x="14373" y="37517"/>
                        <a:pt x="14457" y="37461"/>
                      </a:cubicBezTo>
                      <a:cubicBezTo>
                        <a:pt x="14657" y="38358"/>
                        <a:pt x="15554" y="37992"/>
                        <a:pt x="16053" y="38591"/>
                      </a:cubicBezTo>
                      <a:cubicBezTo>
                        <a:pt x="17016" y="39654"/>
                        <a:pt x="18878" y="39654"/>
                        <a:pt x="20340" y="40219"/>
                      </a:cubicBezTo>
                      <a:cubicBezTo>
                        <a:pt x="20732" y="40271"/>
                        <a:pt x="21001" y="40468"/>
                        <a:pt x="21325" y="40468"/>
                      </a:cubicBezTo>
                      <a:cubicBezTo>
                        <a:pt x="21413" y="40468"/>
                        <a:pt x="21504" y="40454"/>
                        <a:pt x="21603" y="40418"/>
                      </a:cubicBezTo>
                      <a:cubicBezTo>
                        <a:pt x="22064" y="40580"/>
                        <a:pt x="22557" y="40645"/>
                        <a:pt x="23064" y="40645"/>
                      </a:cubicBezTo>
                      <a:cubicBezTo>
                        <a:pt x="24019" y="40645"/>
                        <a:pt x="25023" y="40413"/>
                        <a:pt x="25956" y="40153"/>
                      </a:cubicBezTo>
                      <a:lnTo>
                        <a:pt x="25956" y="40153"/>
                      </a:lnTo>
                      <a:cubicBezTo>
                        <a:pt x="26355" y="40252"/>
                        <a:pt x="25890" y="40319"/>
                        <a:pt x="25923" y="40485"/>
                      </a:cubicBezTo>
                      <a:cubicBezTo>
                        <a:pt x="25999" y="40517"/>
                        <a:pt x="26141" y="40539"/>
                        <a:pt x="26289" y="40539"/>
                      </a:cubicBezTo>
                      <a:cubicBezTo>
                        <a:pt x="26598" y="40539"/>
                        <a:pt x="26934" y="40444"/>
                        <a:pt x="26754" y="40153"/>
                      </a:cubicBezTo>
                      <a:lnTo>
                        <a:pt x="26754" y="40153"/>
                      </a:lnTo>
                      <a:cubicBezTo>
                        <a:pt x="26912" y="40378"/>
                        <a:pt x="27178" y="40512"/>
                        <a:pt x="27446" y="40512"/>
                      </a:cubicBezTo>
                      <a:cubicBezTo>
                        <a:pt x="27573" y="40512"/>
                        <a:pt x="27700" y="40482"/>
                        <a:pt x="27818" y="40418"/>
                      </a:cubicBezTo>
                      <a:cubicBezTo>
                        <a:pt x="26355" y="39787"/>
                        <a:pt x="29313" y="39721"/>
                        <a:pt x="30044" y="39521"/>
                      </a:cubicBezTo>
                      <a:cubicBezTo>
                        <a:pt x="30217" y="39636"/>
                        <a:pt x="30374" y="39683"/>
                        <a:pt x="30520" y="39683"/>
                      </a:cubicBezTo>
                      <a:cubicBezTo>
                        <a:pt x="30826" y="39683"/>
                        <a:pt x="31085" y="39479"/>
                        <a:pt x="31339" y="39271"/>
                      </a:cubicBezTo>
                      <a:lnTo>
                        <a:pt x="31339" y="39271"/>
                      </a:lnTo>
                      <a:cubicBezTo>
                        <a:pt x="31277" y="39339"/>
                        <a:pt x="31222" y="39412"/>
                        <a:pt x="31174" y="39488"/>
                      </a:cubicBezTo>
                      <a:cubicBezTo>
                        <a:pt x="34465" y="38159"/>
                        <a:pt x="38619" y="38657"/>
                        <a:pt x="40812" y="35467"/>
                      </a:cubicBezTo>
                      <a:cubicBezTo>
                        <a:pt x="41211" y="35267"/>
                        <a:pt x="41809" y="35201"/>
                        <a:pt x="41710" y="34569"/>
                      </a:cubicBezTo>
                      <a:cubicBezTo>
                        <a:pt x="42108" y="34370"/>
                        <a:pt x="42241" y="33572"/>
                        <a:pt x="42474" y="33140"/>
                      </a:cubicBezTo>
                      <a:cubicBezTo>
                        <a:pt x="42474" y="33173"/>
                        <a:pt x="42474" y="33173"/>
                        <a:pt x="42474" y="33207"/>
                      </a:cubicBezTo>
                      <a:cubicBezTo>
                        <a:pt x="43105" y="32110"/>
                        <a:pt x="43637" y="30947"/>
                        <a:pt x="44136" y="29783"/>
                      </a:cubicBezTo>
                      <a:cubicBezTo>
                        <a:pt x="46329" y="25962"/>
                        <a:pt x="46562" y="21442"/>
                        <a:pt x="46362" y="17121"/>
                      </a:cubicBezTo>
                      <a:cubicBezTo>
                        <a:pt x="46396" y="10740"/>
                        <a:pt x="40812" y="6353"/>
                        <a:pt x="36027" y="3096"/>
                      </a:cubicBezTo>
                      <a:lnTo>
                        <a:pt x="36159" y="3096"/>
                      </a:lnTo>
                      <a:cubicBezTo>
                        <a:pt x="31806" y="404"/>
                        <a:pt x="25092" y="205"/>
                        <a:pt x="20506" y="138"/>
                      </a:cubicBezTo>
                      <a:cubicBezTo>
                        <a:pt x="20135" y="44"/>
                        <a:pt x="19728" y="1"/>
                        <a:pt x="19298"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29"/>
                <p:cNvSpPr/>
                <p:nvPr/>
              </p:nvSpPr>
              <p:spPr>
                <a:xfrm>
                  <a:off x="4503750" y="5042225"/>
                  <a:ext cx="5850" cy="4200"/>
                </a:xfrm>
                <a:custGeom>
                  <a:avLst/>
                  <a:gdLst/>
                  <a:ahLst/>
                  <a:cxnLst/>
                  <a:rect l="l" t="t" r="r" b="b"/>
                  <a:pathLst>
                    <a:path w="234" h="168" extrusionOk="0">
                      <a:moveTo>
                        <a:pt x="134" y="1"/>
                      </a:moveTo>
                      <a:cubicBezTo>
                        <a:pt x="1" y="1"/>
                        <a:pt x="34" y="134"/>
                        <a:pt x="134" y="167"/>
                      </a:cubicBezTo>
                      <a:cubicBezTo>
                        <a:pt x="233" y="101"/>
                        <a:pt x="233" y="34"/>
                        <a:pt x="134"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29"/>
                <p:cNvSpPr/>
                <p:nvPr/>
              </p:nvSpPr>
              <p:spPr>
                <a:xfrm>
                  <a:off x="4443825" y="4392550"/>
                  <a:ext cx="23275" cy="23850"/>
                </a:xfrm>
                <a:custGeom>
                  <a:avLst/>
                  <a:gdLst/>
                  <a:ahLst/>
                  <a:cxnLst/>
                  <a:rect l="l" t="t" r="r" b="b"/>
                  <a:pathLst>
                    <a:path w="931" h="954" extrusionOk="0">
                      <a:moveTo>
                        <a:pt x="738" y="0"/>
                      </a:moveTo>
                      <a:cubicBezTo>
                        <a:pt x="708" y="0"/>
                        <a:pt x="665" y="10"/>
                        <a:pt x="603" y="32"/>
                      </a:cubicBezTo>
                      <a:cubicBezTo>
                        <a:pt x="302" y="379"/>
                        <a:pt x="1" y="953"/>
                        <a:pt x="139" y="953"/>
                      </a:cubicBezTo>
                      <a:cubicBezTo>
                        <a:pt x="199" y="953"/>
                        <a:pt x="342" y="845"/>
                        <a:pt x="603" y="564"/>
                      </a:cubicBezTo>
                      <a:cubicBezTo>
                        <a:pt x="517" y="419"/>
                        <a:pt x="930" y="0"/>
                        <a:pt x="738"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29"/>
                <p:cNvSpPr/>
                <p:nvPr/>
              </p:nvSpPr>
              <p:spPr>
                <a:xfrm>
                  <a:off x="4443100" y="4420750"/>
                  <a:ext cx="7500" cy="8325"/>
                </a:xfrm>
                <a:custGeom>
                  <a:avLst/>
                  <a:gdLst/>
                  <a:ahLst/>
                  <a:cxnLst/>
                  <a:rect l="l" t="t" r="r" b="b"/>
                  <a:pathLst>
                    <a:path w="300" h="333" extrusionOk="0">
                      <a:moveTo>
                        <a:pt x="267" y="1"/>
                      </a:moveTo>
                      <a:lnTo>
                        <a:pt x="267" y="1"/>
                      </a:lnTo>
                      <a:cubicBezTo>
                        <a:pt x="100" y="34"/>
                        <a:pt x="34" y="100"/>
                        <a:pt x="1" y="333"/>
                      </a:cubicBezTo>
                      <a:cubicBezTo>
                        <a:pt x="167" y="233"/>
                        <a:pt x="300" y="200"/>
                        <a:pt x="267"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29"/>
                <p:cNvSpPr/>
                <p:nvPr/>
              </p:nvSpPr>
              <p:spPr>
                <a:xfrm>
                  <a:off x="4422325" y="4458150"/>
                  <a:ext cx="6725" cy="4700"/>
                </a:xfrm>
                <a:custGeom>
                  <a:avLst/>
                  <a:gdLst/>
                  <a:ahLst/>
                  <a:cxnLst/>
                  <a:rect l="l" t="t" r="r" b="b"/>
                  <a:pathLst>
                    <a:path w="269" h="188" extrusionOk="0">
                      <a:moveTo>
                        <a:pt x="101" y="0"/>
                      </a:moveTo>
                      <a:lnTo>
                        <a:pt x="101" y="0"/>
                      </a:lnTo>
                      <a:cubicBezTo>
                        <a:pt x="67" y="33"/>
                        <a:pt x="1" y="67"/>
                        <a:pt x="1" y="100"/>
                      </a:cubicBezTo>
                      <a:cubicBezTo>
                        <a:pt x="1" y="164"/>
                        <a:pt x="26" y="188"/>
                        <a:pt x="58" y="188"/>
                      </a:cubicBezTo>
                      <a:cubicBezTo>
                        <a:pt x="141" y="188"/>
                        <a:pt x="269" y="24"/>
                        <a:pt x="101"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29"/>
                <p:cNvSpPr/>
                <p:nvPr/>
              </p:nvSpPr>
              <p:spPr>
                <a:xfrm>
                  <a:off x="4400725" y="4479950"/>
                  <a:ext cx="5350" cy="3625"/>
                </a:xfrm>
                <a:custGeom>
                  <a:avLst/>
                  <a:gdLst/>
                  <a:ahLst/>
                  <a:cxnLst/>
                  <a:rect l="l" t="t" r="r" b="b"/>
                  <a:pathLst>
                    <a:path w="214" h="145" extrusionOk="0">
                      <a:moveTo>
                        <a:pt x="172" y="1"/>
                      </a:moveTo>
                      <a:cubicBezTo>
                        <a:pt x="131" y="1"/>
                        <a:pt x="60" y="52"/>
                        <a:pt x="1" y="92"/>
                      </a:cubicBezTo>
                      <a:cubicBezTo>
                        <a:pt x="27" y="131"/>
                        <a:pt x="53" y="145"/>
                        <a:pt x="79" y="145"/>
                      </a:cubicBezTo>
                      <a:cubicBezTo>
                        <a:pt x="119" y="145"/>
                        <a:pt x="160" y="112"/>
                        <a:pt x="200" y="92"/>
                      </a:cubicBezTo>
                      <a:cubicBezTo>
                        <a:pt x="214" y="25"/>
                        <a:pt x="200" y="1"/>
                        <a:pt x="172"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29"/>
                <p:cNvSpPr/>
                <p:nvPr/>
              </p:nvSpPr>
              <p:spPr>
                <a:xfrm>
                  <a:off x="4619250" y="4286150"/>
                  <a:ext cx="9150" cy="10000"/>
                </a:xfrm>
                <a:custGeom>
                  <a:avLst/>
                  <a:gdLst/>
                  <a:ahLst/>
                  <a:cxnLst/>
                  <a:rect l="l" t="t" r="r" b="b"/>
                  <a:pathLst>
                    <a:path w="366" h="400" extrusionOk="0">
                      <a:moveTo>
                        <a:pt x="366" y="1"/>
                      </a:moveTo>
                      <a:lnTo>
                        <a:pt x="366" y="1"/>
                      </a:lnTo>
                      <a:cubicBezTo>
                        <a:pt x="167" y="67"/>
                        <a:pt x="34" y="134"/>
                        <a:pt x="0" y="399"/>
                      </a:cubicBezTo>
                      <a:cubicBezTo>
                        <a:pt x="266" y="333"/>
                        <a:pt x="366" y="233"/>
                        <a:pt x="366"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3" name="Google Shape;3233;p29"/>
              <p:cNvGrpSpPr/>
              <p:nvPr/>
            </p:nvGrpSpPr>
            <p:grpSpPr>
              <a:xfrm rot="10800000">
                <a:off x="2292009" y="1870425"/>
                <a:ext cx="846032" cy="738538"/>
                <a:chOff x="4286075" y="4175525"/>
                <a:chExt cx="1164050" cy="1016150"/>
              </a:xfrm>
            </p:grpSpPr>
            <p:sp>
              <p:nvSpPr>
                <p:cNvPr id="3234" name="Google Shape;3234;p29"/>
                <p:cNvSpPr/>
                <p:nvPr/>
              </p:nvSpPr>
              <p:spPr>
                <a:xfrm>
                  <a:off x="4286075" y="4175525"/>
                  <a:ext cx="1164050" cy="1016150"/>
                </a:xfrm>
                <a:custGeom>
                  <a:avLst/>
                  <a:gdLst/>
                  <a:ahLst/>
                  <a:cxnLst/>
                  <a:rect l="l" t="t" r="r" b="b"/>
                  <a:pathLst>
                    <a:path w="46562" h="40646" extrusionOk="0">
                      <a:moveTo>
                        <a:pt x="18080" y="637"/>
                      </a:moveTo>
                      <a:cubicBezTo>
                        <a:pt x="18031" y="686"/>
                        <a:pt x="17965" y="716"/>
                        <a:pt x="17893" y="729"/>
                      </a:cubicBezTo>
                      <a:lnTo>
                        <a:pt x="17893" y="729"/>
                      </a:lnTo>
                      <a:cubicBezTo>
                        <a:pt x="17956" y="693"/>
                        <a:pt x="18022" y="659"/>
                        <a:pt x="18080" y="637"/>
                      </a:cubicBezTo>
                      <a:close/>
                      <a:moveTo>
                        <a:pt x="19609" y="836"/>
                      </a:moveTo>
                      <a:cubicBezTo>
                        <a:pt x="19716" y="836"/>
                        <a:pt x="19815" y="866"/>
                        <a:pt x="19912" y="906"/>
                      </a:cubicBezTo>
                      <a:lnTo>
                        <a:pt x="19912" y="906"/>
                      </a:lnTo>
                      <a:cubicBezTo>
                        <a:pt x="19816" y="874"/>
                        <a:pt x="19716" y="852"/>
                        <a:pt x="19609" y="836"/>
                      </a:cubicBezTo>
                      <a:close/>
                      <a:moveTo>
                        <a:pt x="20163" y="1021"/>
                      </a:moveTo>
                      <a:cubicBezTo>
                        <a:pt x="20251" y="1059"/>
                        <a:pt x="20342" y="1091"/>
                        <a:pt x="20440" y="1102"/>
                      </a:cubicBezTo>
                      <a:cubicBezTo>
                        <a:pt x="20373" y="1102"/>
                        <a:pt x="20307" y="1102"/>
                        <a:pt x="20240" y="1069"/>
                      </a:cubicBezTo>
                      <a:cubicBezTo>
                        <a:pt x="20214" y="1052"/>
                        <a:pt x="20189" y="1036"/>
                        <a:pt x="20163" y="1021"/>
                      </a:cubicBezTo>
                      <a:close/>
                      <a:moveTo>
                        <a:pt x="20164" y="1426"/>
                      </a:moveTo>
                      <a:cubicBezTo>
                        <a:pt x="20137" y="1482"/>
                        <a:pt x="20089" y="1524"/>
                        <a:pt x="20033" y="1538"/>
                      </a:cubicBezTo>
                      <a:lnTo>
                        <a:pt x="20033" y="1538"/>
                      </a:lnTo>
                      <a:cubicBezTo>
                        <a:pt x="20079" y="1515"/>
                        <a:pt x="20115" y="1459"/>
                        <a:pt x="20164" y="1426"/>
                      </a:cubicBezTo>
                      <a:close/>
                      <a:moveTo>
                        <a:pt x="17681" y="2332"/>
                      </a:moveTo>
                      <a:cubicBezTo>
                        <a:pt x="17681" y="2352"/>
                        <a:pt x="17681" y="2371"/>
                        <a:pt x="17681" y="2398"/>
                      </a:cubicBezTo>
                      <a:lnTo>
                        <a:pt x="17681" y="2398"/>
                      </a:lnTo>
                      <a:cubicBezTo>
                        <a:pt x="17672" y="2355"/>
                        <a:pt x="17641" y="2341"/>
                        <a:pt x="17600" y="2341"/>
                      </a:cubicBezTo>
                      <a:cubicBezTo>
                        <a:pt x="17518" y="2341"/>
                        <a:pt x="17394" y="2398"/>
                        <a:pt x="17316" y="2398"/>
                      </a:cubicBezTo>
                      <a:cubicBezTo>
                        <a:pt x="17448" y="2365"/>
                        <a:pt x="17548" y="2332"/>
                        <a:pt x="17681" y="2332"/>
                      </a:cubicBezTo>
                      <a:close/>
                      <a:moveTo>
                        <a:pt x="16451" y="2897"/>
                      </a:moveTo>
                      <a:cubicBezTo>
                        <a:pt x="16388" y="2928"/>
                        <a:pt x="16317" y="2960"/>
                        <a:pt x="16246" y="2988"/>
                      </a:cubicBezTo>
                      <a:lnTo>
                        <a:pt x="16246" y="2988"/>
                      </a:lnTo>
                      <a:cubicBezTo>
                        <a:pt x="16310" y="2954"/>
                        <a:pt x="16378" y="2924"/>
                        <a:pt x="16451" y="2897"/>
                      </a:cubicBezTo>
                      <a:close/>
                      <a:moveTo>
                        <a:pt x="14258" y="2864"/>
                      </a:moveTo>
                      <a:cubicBezTo>
                        <a:pt x="14059" y="2997"/>
                        <a:pt x="13826" y="3096"/>
                        <a:pt x="13593" y="3163"/>
                      </a:cubicBezTo>
                      <a:cubicBezTo>
                        <a:pt x="13826" y="3096"/>
                        <a:pt x="14025" y="2997"/>
                        <a:pt x="14225" y="2864"/>
                      </a:cubicBezTo>
                      <a:close/>
                      <a:moveTo>
                        <a:pt x="13228" y="3163"/>
                      </a:moveTo>
                      <a:cubicBezTo>
                        <a:pt x="13245" y="3163"/>
                        <a:pt x="13235" y="3181"/>
                        <a:pt x="13217" y="3198"/>
                      </a:cubicBezTo>
                      <a:lnTo>
                        <a:pt x="13217" y="3198"/>
                      </a:lnTo>
                      <a:cubicBezTo>
                        <a:pt x="13223" y="3187"/>
                        <a:pt x="13228" y="3175"/>
                        <a:pt x="13228" y="3163"/>
                      </a:cubicBezTo>
                      <a:close/>
                      <a:moveTo>
                        <a:pt x="15989" y="3169"/>
                      </a:moveTo>
                      <a:cubicBezTo>
                        <a:pt x="15952" y="3243"/>
                        <a:pt x="15895" y="3312"/>
                        <a:pt x="15820" y="3362"/>
                      </a:cubicBezTo>
                      <a:cubicBezTo>
                        <a:pt x="15873" y="3288"/>
                        <a:pt x="15929" y="3225"/>
                        <a:pt x="15989" y="3169"/>
                      </a:cubicBezTo>
                      <a:close/>
                      <a:moveTo>
                        <a:pt x="13361" y="3229"/>
                      </a:moveTo>
                      <a:cubicBezTo>
                        <a:pt x="13306" y="3392"/>
                        <a:pt x="13142" y="3532"/>
                        <a:pt x="13137" y="3668"/>
                      </a:cubicBezTo>
                      <a:lnTo>
                        <a:pt x="13137" y="3668"/>
                      </a:lnTo>
                      <a:cubicBezTo>
                        <a:pt x="13131" y="3509"/>
                        <a:pt x="13305" y="3369"/>
                        <a:pt x="13361" y="3229"/>
                      </a:cubicBezTo>
                      <a:close/>
                      <a:moveTo>
                        <a:pt x="12935" y="3618"/>
                      </a:moveTo>
                      <a:cubicBezTo>
                        <a:pt x="12942" y="3641"/>
                        <a:pt x="12959" y="3661"/>
                        <a:pt x="12995" y="3661"/>
                      </a:cubicBezTo>
                      <a:cubicBezTo>
                        <a:pt x="12954" y="3661"/>
                        <a:pt x="12926" y="3674"/>
                        <a:pt x="12902" y="3692"/>
                      </a:cubicBezTo>
                      <a:lnTo>
                        <a:pt x="12902" y="3692"/>
                      </a:lnTo>
                      <a:cubicBezTo>
                        <a:pt x="12919" y="3670"/>
                        <a:pt x="12930" y="3645"/>
                        <a:pt x="12935" y="3618"/>
                      </a:cubicBezTo>
                      <a:close/>
                      <a:moveTo>
                        <a:pt x="12729" y="4060"/>
                      </a:moveTo>
                      <a:lnTo>
                        <a:pt x="12729" y="4060"/>
                      </a:lnTo>
                      <a:cubicBezTo>
                        <a:pt x="12678" y="4265"/>
                        <a:pt x="12666" y="4491"/>
                        <a:pt x="12495" y="4491"/>
                      </a:cubicBezTo>
                      <a:cubicBezTo>
                        <a:pt x="12492" y="4491"/>
                        <a:pt x="12489" y="4490"/>
                        <a:pt x="12486" y="4490"/>
                      </a:cubicBezTo>
                      <a:lnTo>
                        <a:pt x="12486" y="4490"/>
                      </a:lnTo>
                      <a:cubicBezTo>
                        <a:pt x="12635" y="4483"/>
                        <a:pt x="12654" y="4262"/>
                        <a:pt x="12729" y="4060"/>
                      </a:cubicBezTo>
                      <a:close/>
                      <a:moveTo>
                        <a:pt x="12929" y="5921"/>
                      </a:moveTo>
                      <a:cubicBezTo>
                        <a:pt x="12895" y="5954"/>
                        <a:pt x="12895" y="5954"/>
                        <a:pt x="12862" y="5954"/>
                      </a:cubicBezTo>
                      <a:lnTo>
                        <a:pt x="12862" y="5943"/>
                      </a:lnTo>
                      <a:lnTo>
                        <a:pt x="12862" y="5943"/>
                      </a:lnTo>
                      <a:cubicBezTo>
                        <a:pt x="12878" y="5930"/>
                        <a:pt x="12899" y="5921"/>
                        <a:pt x="12929" y="5921"/>
                      </a:cubicBezTo>
                      <a:close/>
                      <a:moveTo>
                        <a:pt x="10255" y="5750"/>
                      </a:moveTo>
                      <a:lnTo>
                        <a:pt x="10255" y="5750"/>
                      </a:lnTo>
                      <a:cubicBezTo>
                        <a:pt x="10178" y="5834"/>
                        <a:pt x="10100" y="5913"/>
                        <a:pt x="10016" y="5977"/>
                      </a:cubicBezTo>
                      <a:lnTo>
                        <a:pt x="10016" y="5977"/>
                      </a:lnTo>
                      <a:cubicBezTo>
                        <a:pt x="10096" y="5900"/>
                        <a:pt x="10175" y="5825"/>
                        <a:pt x="10255" y="5750"/>
                      </a:cubicBezTo>
                      <a:close/>
                      <a:moveTo>
                        <a:pt x="10678" y="6169"/>
                      </a:moveTo>
                      <a:cubicBezTo>
                        <a:pt x="10628" y="6236"/>
                        <a:pt x="10552" y="6303"/>
                        <a:pt x="10536" y="6353"/>
                      </a:cubicBezTo>
                      <a:lnTo>
                        <a:pt x="10536" y="6320"/>
                      </a:lnTo>
                      <a:cubicBezTo>
                        <a:pt x="10564" y="6277"/>
                        <a:pt x="10629" y="6223"/>
                        <a:pt x="10678" y="6169"/>
                      </a:cubicBezTo>
                      <a:close/>
                      <a:moveTo>
                        <a:pt x="10835" y="5722"/>
                      </a:moveTo>
                      <a:lnTo>
                        <a:pt x="10502" y="5988"/>
                      </a:lnTo>
                      <a:cubicBezTo>
                        <a:pt x="10303" y="6154"/>
                        <a:pt x="10104" y="6320"/>
                        <a:pt x="9937" y="6486"/>
                      </a:cubicBezTo>
                      <a:cubicBezTo>
                        <a:pt x="10203" y="6220"/>
                        <a:pt x="10502" y="5954"/>
                        <a:pt x="10835" y="5722"/>
                      </a:cubicBezTo>
                      <a:close/>
                      <a:moveTo>
                        <a:pt x="12031" y="6486"/>
                      </a:moveTo>
                      <a:lnTo>
                        <a:pt x="12031" y="6486"/>
                      </a:lnTo>
                      <a:cubicBezTo>
                        <a:pt x="12116" y="6528"/>
                        <a:pt x="12186" y="6584"/>
                        <a:pt x="12176" y="6644"/>
                      </a:cubicBezTo>
                      <a:lnTo>
                        <a:pt x="12176" y="6644"/>
                      </a:lnTo>
                      <a:cubicBezTo>
                        <a:pt x="12171" y="6584"/>
                        <a:pt x="12094" y="6528"/>
                        <a:pt x="12031" y="6486"/>
                      </a:cubicBezTo>
                      <a:close/>
                      <a:moveTo>
                        <a:pt x="15545" y="2699"/>
                      </a:moveTo>
                      <a:cubicBezTo>
                        <a:pt x="15780" y="2699"/>
                        <a:pt x="15410" y="3372"/>
                        <a:pt x="14291" y="3994"/>
                      </a:cubicBezTo>
                      <a:lnTo>
                        <a:pt x="14291" y="4027"/>
                      </a:lnTo>
                      <a:cubicBezTo>
                        <a:pt x="14456" y="3953"/>
                        <a:pt x="14578" y="3921"/>
                        <a:pt x="14661" y="3921"/>
                      </a:cubicBezTo>
                      <a:cubicBezTo>
                        <a:pt x="14913" y="3921"/>
                        <a:pt x="14807" y="4209"/>
                        <a:pt x="14457" y="4459"/>
                      </a:cubicBezTo>
                      <a:cubicBezTo>
                        <a:pt x="13826" y="4891"/>
                        <a:pt x="13261" y="5589"/>
                        <a:pt x="12463" y="5722"/>
                      </a:cubicBezTo>
                      <a:cubicBezTo>
                        <a:pt x="12663" y="5556"/>
                        <a:pt x="12895" y="5456"/>
                        <a:pt x="12962" y="5124"/>
                      </a:cubicBezTo>
                      <a:lnTo>
                        <a:pt x="12962" y="5124"/>
                      </a:lnTo>
                      <a:cubicBezTo>
                        <a:pt x="11699" y="5821"/>
                        <a:pt x="10935" y="7317"/>
                        <a:pt x="9805" y="8048"/>
                      </a:cubicBezTo>
                      <a:cubicBezTo>
                        <a:pt x="9306" y="7483"/>
                        <a:pt x="10602" y="6918"/>
                        <a:pt x="10502" y="6785"/>
                      </a:cubicBezTo>
                      <a:cubicBezTo>
                        <a:pt x="10602" y="6785"/>
                        <a:pt x="10602" y="6785"/>
                        <a:pt x="10569" y="6719"/>
                      </a:cubicBezTo>
                      <a:cubicBezTo>
                        <a:pt x="11599" y="6054"/>
                        <a:pt x="13028" y="3694"/>
                        <a:pt x="14491" y="3595"/>
                      </a:cubicBezTo>
                      <a:cubicBezTo>
                        <a:pt x="15041" y="2944"/>
                        <a:pt x="15403" y="2699"/>
                        <a:pt x="15545" y="2699"/>
                      </a:cubicBezTo>
                      <a:close/>
                      <a:moveTo>
                        <a:pt x="9738" y="8480"/>
                      </a:moveTo>
                      <a:lnTo>
                        <a:pt x="9738" y="8480"/>
                      </a:lnTo>
                      <a:cubicBezTo>
                        <a:pt x="9705" y="8580"/>
                        <a:pt x="9638" y="8646"/>
                        <a:pt x="9572" y="8646"/>
                      </a:cubicBezTo>
                      <a:cubicBezTo>
                        <a:pt x="9638" y="8613"/>
                        <a:pt x="9705" y="8547"/>
                        <a:pt x="9738" y="8480"/>
                      </a:cubicBezTo>
                      <a:close/>
                      <a:moveTo>
                        <a:pt x="8475" y="8613"/>
                      </a:moveTo>
                      <a:lnTo>
                        <a:pt x="8475" y="8646"/>
                      </a:lnTo>
                      <a:cubicBezTo>
                        <a:pt x="8442" y="8679"/>
                        <a:pt x="8409" y="8712"/>
                        <a:pt x="8376" y="8778"/>
                      </a:cubicBezTo>
                      <a:lnTo>
                        <a:pt x="8376" y="8778"/>
                      </a:lnTo>
                      <a:cubicBezTo>
                        <a:pt x="8409" y="8712"/>
                        <a:pt x="8442" y="8679"/>
                        <a:pt x="8475" y="8613"/>
                      </a:cubicBezTo>
                      <a:close/>
                      <a:moveTo>
                        <a:pt x="7977" y="9012"/>
                      </a:moveTo>
                      <a:lnTo>
                        <a:pt x="7977" y="9012"/>
                      </a:lnTo>
                      <a:cubicBezTo>
                        <a:pt x="8010" y="9045"/>
                        <a:pt x="8043" y="9078"/>
                        <a:pt x="8076" y="9145"/>
                      </a:cubicBezTo>
                      <a:cubicBezTo>
                        <a:pt x="8043" y="9112"/>
                        <a:pt x="8010" y="9045"/>
                        <a:pt x="7977" y="9012"/>
                      </a:cubicBezTo>
                      <a:close/>
                      <a:moveTo>
                        <a:pt x="17050" y="9145"/>
                      </a:moveTo>
                      <a:lnTo>
                        <a:pt x="17050" y="9145"/>
                      </a:lnTo>
                      <a:cubicBezTo>
                        <a:pt x="17263" y="9385"/>
                        <a:pt x="17219" y="9497"/>
                        <a:pt x="17021" y="9497"/>
                      </a:cubicBezTo>
                      <a:cubicBezTo>
                        <a:pt x="16973" y="9497"/>
                        <a:pt x="16915" y="9490"/>
                        <a:pt x="16850" y="9477"/>
                      </a:cubicBezTo>
                      <a:lnTo>
                        <a:pt x="16850" y="9477"/>
                      </a:lnTo>
                      <a:cubicBezTo>
                        <a:pt x="16875" y="9482"/>
                        <a:pt x="16899" y="9485"/>
                        <a:pt x="16921" y="9485"/>
                      </a:cubicBezTo>
                      <a:cubicBezTo>
                        <a:pt x="17043" y="9485"/>
                        <a:pt x="17106" y="9399"/>
                        <a:pt x="17050" y="9145"/>
                      </a:cubicBezTo>
                      <a:close/>
                      <a:moveTo>
                        <a:pt x="31871" y="9472"/>
                      </a:moveTo>
                      <a:cubicBezTo>
                        <a:pt x="31894" y="9472"/>
                        <a:pt x="31916" y="9473"/>
                        <a:pt x="31939" y="9477"/>
                      </a:cubicBezTo>
                      <a:cubicBezTo>
                        <a:pt x="31872" y="9477"/>
                        <a:pt x="31773" y="9477"/>
                        <a:pt x="31673" y="9510"/>
                      </a:cubicBezTo>
                      <a:lnTo>
                        <a:pt x="31673" y="9544"/>
                      </a:lnTo>
                      <a:lnTo>
                        <a:pt x="31468" y="9544"/>
                      </a:lnTo>
                      <a:cubicBezTo>
                        <a:pt x="31610" y="9526"/>
                        <a:pt x="31741" y="9472"/>
                        <a:pt x="31871" y="9472"/>
                      </a:cubicBezTo>
                      <a:close/>
                      <a:moveTo>
                        <a:pt x="33368" y="9643"/>
                      </a:moveTo>
                      <a:cubicBezTo>
                        <a:pt x="33600" y="9743"/>
                        <a:pt x="33634" y="9943"/>
                        <a:pt x="33767" y="10109"/>
                      </a:cubicBezTo>
                      <a:cubicBezTo>
                        <a:pt x="33700" y="10109"/>
                        <a:pt x="33567" y="10242"/>
                        <a:pt x="33501" y="10242"/>
                      </a:cubicBezTo>
                      <a:cubicBezTo>
                        <a:pt x="33733" y="10109"/>
                        <a:pt x="33600" y="9743"/>
                        <a:pt x="33368" y="9643"/>
                      </a:cubicBezTo>
                      <a:close/>
                      <a:moveTo>
                        <a:pt x="8774" y="10242"/>
                      </a:moveTo>
                      <a:lnTo>
                        <a:pt x="8243" y="11106"/>
                      </a:lnTo>
                      <a:lnTo>
                        <a:pt x="8143" y="11172"/>
                      </a:lnTo>
                      <a:cubicBezTo>
                        <a:pt x="8409" y="10873"/>
                        <a:pt x="8575" y="10541"/>
                        <a:pt x="8774" y="10242"/>
                      </a:cubicBezTo>
                      <a:close/>
                      <a:moveTo>
                        <a:pt x="6710" y="12557"/>
                      </a:moveTo>
                      <a:cubicBezTo>
                        <a:pt x="6674" y="12580"/>
                        <a:pt x="6641" y="12607"/>
                        <a:pt x="6614" y="12635"/>
                      </a:cubicBezTo>
                      <a:lnTo>
                        <a:pt x="6581" y="12668"/>
                      </a:lnTo>
                      <a:cubicBezTo>
                        <a:pt x="6615" y="12616"/>
                        <a:pt x="6658" y="12583"/>
                        <a:pt x="6710" y="12557"/>
                      </a:cubicBezTo>
                      <a:close/>
                      <a:moveTo>
                        <a:pt x="5850" y="12767"/>
                      </a:moveTo>
                      <a:cubicBezTo>
                        <a:pt x="5850" y="12799"/>
                        <a:pt x="5850" y="12801"/>
                        <a:pt x="5850" y="12828"/>
                      </a:cubicBezTo>
                      <a:lnTo>
                        <a:pt x="5850" y="12828"/>
                      </a:lnTo>
                      <a:cubicBezTo>
                        <a:pt x="5844" y="12812"/>
                        <a:pt x="5843" y="12792"/>
                        <a:pt x="5850" y="12767"/>
                      </a:cubicBezTo>
                      <a:close/>
                      <a:moveTo>
                        <a:pt x="6016" y="12867"/>
                      </a:moveTo>
                      <a:cubicBezTo>
                        <a:pt x="6005" y="12878"/>
                        <a:pt x="5979" y="12886"/>
                        <a:pt x="5951" y="12886"/>
                      </a:cubicBezTo>
                      <a:cubicBezTo>
                        <a:pt x="5926" y="12886"/>
                        <a:pt x="5900" y="12880"/>
                        <a:pt x="5880" y="12867"/>
                      </a:cubicBezTo>
                      <a:close/>
                      <a:moveTo>
                        <a:pt x="37854" y="16124"/>
                      </a:moveTo>
                      <a:cubicBezTo>
                        <a:pt x="37795" y="16183"/>
                        <a:pt x="37842" y="16296"/>
                        <a:pt x="37923" y="16296"/>
                      </a:cubicBezTo>
                      <a:lnTo>
                        <a:pt x="37923" y="16296"/>
                      </a:lnTo>
                      <a:cubicBezTo>
                        <a:pt x="37923" y="16296"/>
                        <a:pt x="37923" y="16296"/>
                        <a:pt x="37923" y="16296"/>
                      </a:cubicBezTo>
                      <a:cubicBezTo>
                        <a:pt x="37841" y="16296"/>
                        <a:pt x="37792" y="16183"/>
                        <a:pt x="37821" y="16124"/>
                      </a:cubicBezTo>
                      <a:close/>
                      <a:moveTo>
                        <a:pt x="30011" y="20877"/>
                      </a:moveTo>
                      <a:cubicBezTo>
                        <a:pt x="30011" y="20933"/>
                        <a:pt x="29947" y="20989"/>
                        <a:pt x="29880" y="21004"/>
                      </a:cubicBezTo>
                      <a:lnTo>
                        <a:pt x="29880" y="21004"/>
                      </a:lnTo>
                      <a:cubicBezTo>
                        <a:pt x="29934" y="20986"/>
                        <a:pt x="29984" y="20931"/>
                        <a:pt x="30011" y="20877"/>
                      </a:cubicBezTo>
                      <a:close/>
                      <a:moveTo>
                        <a:pt x="32105" y="23203"/>
                      </a:moveTo>
                      <a:lnTo>
                        <a:pt x="32072" y="23236"/>
                      </a:lnTo>
                      <a:lnTo>
                        <a:pt x="32038" y="23236"/>
                      </a:lnTo>
                      <a:cubicBezTo>
                        <a:pt x="32038" y="23236"/>
                        <a:pt x="32072" y="23203"/>
                        <a:pt x="32105" y="23203"/>
                      </a:cubicBezTo>
                      <a:close/>
                      <a:moveTo>
                        <a:pt x="32251" y="23187"/>
                      </a:moveTo>
                      <a:cubicBezTo>
                        <a:pt x="32366" y="23215"/>
                        <a:pt x="32476" y="23275"/>
                        <a:pt x="32570" y="23369"/>
                      </a:cubicBezTo>
                      <a:cubicBezTo>
                        <a:pt x="32537" y="23336"/>
                        <a:pt x="32537" y="23303"/>
                        <a:pt x="32537" y="23270"/>
                      </a:cubicBezTo>
                      <a:lnTo>
                        <a:pt x="32537" y="23270"/>
                      </a:lnTo>
                      <a:cubicBezTo>
                        <a:pt x="32537" y="23402"/>
                        <a:pt x="32736" y="23369"/>
                        <a:pt x="32803" y="23402"/>
                      </a:cubicBezTo>
                      <a:cubicBezTo>
                        <a:pt x="32736" y="23402"/>
                        <a:pt x="32637" y="23369"/>
                        <a:pt x="32570" y="23369"/>
                      </a:cubicBezTo>
                      <a:cubicBezTo>
                        <a:pt x="32455" y="23323"/>
                        <a:pt x="32356" y="23230"/>
                        <a:pt x="32251" y="23187"/>
                      </a:cubicBezTo>
                      <a:close/>
                      <a:moveTo>
                        <a:pt x="45698" y="24898"/>
                      </a:moveTo>
                      <a:cubicBezTo>
                        <a:pt x="45565" y="25097"/>
                        <a:pt x="45465" y="25264"/>
                        <a:pt x="45399" y="25496"/>
                      </a:cubicBezTo>
                      <a:cubicBezTo>
                        <a:pt x="45438" y="25279"/>
                        <a:pt x="45560" y="25109"/>
                        <a:pt x="45666" y="24930"/>
                      </a:cubicBezTo>
                      <a:lnTo>
                        <a:pt x="45666" y="24930"/>
                      </a:lnTo>
                      <a:lnTo>
                        <a:pt x="45698" y="24898"/>
                      </a:lnTo>
                      <a:close/>
                      <a:moveTo>
                        <a:pt x="45232" y="25862"/>
                      </a:moveTo>
                      <a:cubicBezTo>
                        <a:pt x="45166" y="26028"/>
                        <a:pt x="45199" y="26227"/>
                        <a:pt x="45299" y="26394"/>
                      </a:cubicBezTo>
                      <a:cubicBezTo>
                        <a:pt x="45133" y="26261"/>
                        <a:pt x="45199" y="26061"/>
                        <a:pt x="45199" y="25862"/>
                      </a:cubicBezTo>
                      <a:close/>
                      <a:moveTo>
                        <a:pt x="41577" y="26925"/>
                      </a:moveTo>
                      <a:cubicBezTo>
                        <a:pt x="41530" y="26937"/>
                        <a:pt x="41520" y="26969"/>
                        <a:pt x="41519" y="27009"/>
                      </a:cubicBezTo>
                      <a:lnTo>
                        <a:pt x="41519" y="27009"/>
                      </a:lnTo>
                      <a:cubicBezTo>
                        <a:pt x="41501" y="26964"/>
                        <a:pt x="41494" y="26925"/>
                        <a:pt x="41577" y="26925"/>
                      </a:cubicBezTo>
                      <a:close/>
                      <a:moveTo>
                        <a:pt x="26621" y="26992"/>
                      </a:moveTo>
                      <a:cubicBezTo>
                        <a:pt x="26821" y="27025"/>
                        <a:pt x="27020" y="27058"/>
                        <a:pt x="27219" y="27158"/>
                      </a:cubicBezTo>
                      <a:cubicBezTo>
                        <a:pt x="27020" y="27091"/>
                        <a:pt x="26821" y="27025"/>
                        <a:pt x="26588" y="26992"/>
                      </a:cubicBezTo>
                      <a:close/>
                      <a:moveTo>
                        <a:pt x="41513" y="27122"/>
                      </a:moveTo>
                      <a:cubicBezTo>
                        <a:pt x="41504" y="27163"/>
                        <a:pt x="41479" y="27202"/>
                        <a:pt x="41411" y="27224"/>
                      </a:cubicBezTo>
                      <a:cubicBezTo>
                        <a:pt x="41435" y="27199"/>
                        <a:pt x="41479" y="27156"/>
                        <a:pt x="41513" y="27122"/>
                      </a:cubicBezTo>
                      <a:close/>
                      <a:moveTo>
                        <a:pt x="4011" y="28205"/>
                      </a:moveTo>
                      <a:cubicBezTo>
                        <a:pt x="4004" y="28220"/>
                        <a:pt x="3992" y="28232"/>
                        <a:pt x="3978" y="28241"/>
                      </a:cubicBezTo>
                      <a:lnTo>
                        <a:pt x="3978" y="28241"/>
                      </a:lnTo>
                      <a:cubicBezTo>
                        <a:pt x="3990" y="28230"/>
                        <a:pt x="4001" y="28218"/>
                        <a:pt x="4011" y="28205"/>
                      </a:cubicBezTo>
                      <a:close/>
                      <a:moveTo>
                        <a:pt x="42740" y="28255"/>
                      </a:moveTo>
                      <a:cubicBezTo>
                        <a:pt x="42673" y="28321"/>
                        <a:pt x="42740" y="28421"/>
                        <a:pt x="42806" y="28421"/>
                      </a:cubicBezTo>
                      <a:cubicBezTo>
                        <a:pt x="42740" y="28421"/>
                        <a:pt x="42707" y="28388"/>
                        <a:pt x="42707" y="28321"/>
                      </a:cubicBezTo>
                      <a:cubicBezTo>
                        <a:pt x="42707" y="28288"/>
                        <a:pt x="42707" y="28255"/>
                        <a:pt x="42740" y="28255"/>
                      </a:cubicBezTo>
                      <a:close/>
                      <a:moveTo>
                        <a:pt x="29380" y="29584"/>
                      </a:moveTo>
                      <a:cubicBezTo>
                        <a:pt x="29446" y="29584"/>
                        <a:pt x="29513" y="29617"/>
                        <a:pt x="29546" y="29684"/>
                      </a:cubicBezTo>
                      <a:lnTo>
                        <a:pt x="29546" y="29717"/>
                      </a:lnTo>
                      <a:cubicBezTo>
                        <a:pt x="29546" y="29717"/>
                        <a:pt x="29546" y="29750"/>
                        <a:pt x="29513" y="29750"/>
                      </a:cubicBezTo>
                      <a:cubicBezTo>
                        <a:pt x="29579" y="29651"/>
                        <a:pt x="29446" y="29617"/>
                        <a:pt x="29380" y="29584"/>
                      </a:cubicBezTo>
                      <a:close/>
                      <a:moveTo>
                        <a:pt x="27485" y="29684"/>
                      </a:moveTo>
                      <a:cubicBezTo>
                        <a:pt x="27419" y="29783"/>
                        <a:pt x="27319" y="29817"/>
                        <a:pt x="27219" y="29850"/>
                      </a:cubicBezTo>
                      <a:cubicBezTo>
                        <a:pt x="27319" y="29817"/>
                        <a:pt x="27419" y="29750"/>
                        <a:pt x="27452" y="29684"/>
                      </a:cubicBezTo>
                      <a:close/>
                      <a:moveTo>
                        <a:pt x="28349" y="31877"/>
                      </a:moveTo>
                      <a:cubicBezTo>
                        <a:pt x="28349" y="31977"/>
                        <a:pt x="28416" y="32110"/>
                        <a:pt x="28482" y="32210"/>
                      </a:cubicBezTo>
                      <a:cubicBezTo>
                        <a:pt x="28383" y="32077"/>
                        <a:pt x="28316" y="31977"/>
                        <a:pt x="28349" y="31877"/>
                      </a:cubicBezTo>
                      <a:close/>
                      <a:moveTo>
                        <a:pt x="9107" y="33207"/>
                      </a:moveTo>
                      <a:cubicBezTo>
                        <a:pt x="9107" y="33207"/>
                        <a:pt x="9107" y="33207"/>
                        <a:pt x="9073" y="33240"/>
                      </a:cubicBezTo>
                      <a:cubicBezTo>
                        <a:pt x="9040" y="33240"/>
                        <a:pt x="9073" y="33207"/>
                        <a:pt x="9107" y="33207"/>
                      </a:cubicBezTo>
                      <a:close/>
                      <a:moveTo>
                        <a:pt x="40846" y="33971"/>
                      </a:moveTo>
                      <a:cubicBezTo>
                        <a:pt x="40818" y="33999"/>
                        <a:pt x="40766" y="34051"/>
                        <a:pt x="40710" y="34086"/>
                      </a:cubicBezTo>
                      <a:lnTo>
                        <a:pt x="40710" y="34086"/>
                      </a:lnTo>
                      <a:cubicBezTo>
                        <a:pt x="40744" y="34039"/>
                        <a:pt x="40795" y="34005"/>
                        <a:pt x="40846" y="33971"/>
                      </a:cubicBezTo>
                      <a:close/>
                      <a:moveTo>
                        <a:pt x="40679" y="34153"/>
                      </a:moveTo>
                      <a:lnTo>
                        <a:pt x="40679" y="34270"/>
                      </a:lnTo>
                      <a:cubicBezTo>
                        <a:pt x="40670" y="34224"/>
                        <a:pt x="40671" y="34186"/>
                        <a:pt x="40679" y="34153"/>
                      </a:cubicBezTo>
                      <a:close/>
                      <a:moveTo>
                        <a:pt x="31210" y="34325"/>
                      </a:moveTo>
                      <a:cubicBezTo>
                        <a:pt x="31283" y="34325"/>
                        <a:pt x="31325" y="34473"/>
                        <a:pt x="31286" y="34473"/>
                      </a:cubicBezTo>
                      <a:cubicBezTo>
                        <a:pt x="31284" y="34473"/>
                        <a:pt x="31283" y="34473"/>
                        <a:pt x="31281" y="34472"/>
                      </a:cubicBezTo>
                      <a:lnTo>
                        <a:pt x="31281" y="34472"/>
                      </a:lnTo>
                      <a:cubicBezTo>
                        <a:pt x="31293" y="34423"/>
                        <a:pt x="31249" y="34330"/>
                        <a:pt x="31204" y="34325"/>
                      </a:cubicBezTo>
                      <a:lnTo>
                        <a:pt x="31204" y="34325"/>
                      </a:lnTo>
                      <a:cubicBezTo>
                        <a:pt x="31206" y="34325"/>
                        <a:pt x="31208" y="34325"/>
                        <a:pt x="31210" y="34325"/>
                      </a:cubicBezTo>
                      <a:close/>
                      <a:moveTo>
                        <a:pt x="20639" y="34270"/>
                      </a:moveTo>
                      <a:lnTo>
                        <a:pt x="20639" y="34270"/>
                      </a:lnTo>
                      <a:cubicBezTo>
                        <a:pt x="20805" y="34270"/>
                        <a:pt x="20672" y="34436"/>
                        <a:pt x="20672" y="34536"/>
                      </a:cubicBezTo>
                      <a:lnTo>
                        <a:pt x="20639" y="34536"/>
                      </a:lnTo>
                      <a:cubicBezTo>
                        <a:pt x="20639" y="34436"/>
                        <a:pt x="20805" y="34270"/>
                        <a:pt x="20639" y="34270"/>
                      </a:cubicBezTo>
                      <a:close/>
                      <a:moveTo>
                        <a:pt x="13666" y="36498"/>
                      </a:moveTo>
                      <a:cubicBezTo>
                        <a:pt x="13667" y="36564"/>
                        <a:pt x="13584" y="36568"/>
                        <a:pt x="13527" y="36597"/>
                      </a:cubicBezTo>
                      <a:cubicBezTo>
                        <a:pt x="13584" y="36539"/>
                        <a:pt x="13666" y="36556"/>
                        <a:pt x="13666" y="36498"/>
                      </a:cubicBezTo>
                      <a:close/>
                      <a:moveTo>
                        <a:pt x="13497" y="36749"/>
                      </a:moveTo>
                      <a:cubicBezTo>
                        <a:pt x="13515" y="36763"/>
                        <a:pt x="13527" y="36788"/>
                        <a:pt x="13527" y="36829"/>
                      </a:cubicBezTo>
                      <a:cubicBezTo>
                        <a:pt x="13527" y="36803"/>
                        <a:pt x="13505" y="36776"/>
                        <a:pt x="13497" y="36749"/>
                      </a:cubicBezTo>
                      <a:close/>
                      <a:moveTo>
                        <a:pt x="15089" y="36862"/>
                      </a:moveTo>
                      <a:cubicBezTo>
                        <a:pt x="15113" y="36899"/>
                        <a:pt x="15131" y="36941"/>
                        <a:pt x="15145" y="36984"/>
                      </a:cubicBezTo>
                      <a:lnTo>
                        <a:pt x="15145" y="36984"/>
                      </a:lnTo>
                      <a:cubicBezTo>
                        <a:pt x="15128" y="36944"/>
                        <a:pt x="15109" y="36903"/>
                        <a:pt x="15089" y="36862"/>
                      </a:cubicBezTo>
                      <a:close/>
                      <a:moveTo>
                        <a:pt x="15247" y="37353"/>
                      </a:moveTo>
                      <a:cubicBezTo>
                        <a:pt x="15260" y="37380"/>
                        <a:pt x="15276" y="37406"/>
                        <a:pt x="15296" y="37428"/>
                      </a:cubicBezTo>
                      <a:lnTo>
                        <a:pt x="15296" y="37428"/>
                      </a:lnTo>
                      <a:cubicBezTo>
                        <a:pt x="15293" y="37428"/>
                        <a:pt x="15291" y="37427"/>
                        <a:pt x="15288" y="37427"/>
                      </a:cubicBezTo>
                      <a:cubicBezTo>
                        <a:pt x="15288" y="37461"/>
                        <a:pt x="15255" y="37461"/>
                        <a:pt x="15255" y="37494"/>
                      </a:cubicBezTo>
                      <a:cubicBezTo>
                        <a:pt x="15255" y="37446"/>
                        <a:pt x="15252" y="37399"/>
                        <a:pt x="15247" y="37353"/>
                      </a:cubicBezTo>
                      <a:close/>
                      <a:moveTo>
                        <a:pt x="37024" y="37461"/>
                      </a:moveTo>
                      <a:lnTo>
                        <a:pt x="37024" y="37461"/>
                      </a:lnTo>
                      <a:cubicBezTo>
                        <a:pt x="36922" y="37537"/>
                        <a:pt x="36820" y="37613"/>
                        <a:pt x="36704" y="37659"/>
                      </a:cubicBezTo>
                      <a:lnTo>
                        <a:pt x="36704" y="37659"/>
                      </a:lnTo>
                      <a:cubicBezTo>
                        <a:pt x="36806" y="37589"/>
                        <a:pt x="36913" y="37522"/>
                        <a:pt x="37024" y="37461"/>
                      </a:cubicBezTo>
                      <a:close/>
                      <a:moveTo>
                        <a:pt x="36508" y="37806"/>
                      </a:moveTo>
                      <a:lnTo>
                        <a:pt x="36508" y="37806"/>
                      </a:lnTo>
                      <a:cubicBezTo>
                        <a:pt x="36390" y="37959"/>
                        <a:pt x="36308" y="38032"/>
                        <a:pt x="36226" y="38059"/>
                      </a:cubicBezTo>
                      <a:cubicBezTo>
                        <a:pt x="36315" y="37970"/>
                        <a:pt x="36409" y="37885"/>
                        <a:pt x="36508" y="37806"/>
                      </a:cubicBezTo>
                      <a:close/>
                      <a:moveTo>
                        <a:pt x="22207" y="38185"/>
                      </a:moveTo>
                      <a:cubicBezTo>
                        <a:pt x="22229" y="38185"/>
                        <a:pt x="22250" y="38188"/>
                        <a:pt x="22269" y="38192"/>
                      </a:cubicBezTo>
                      <a:lnTo>
                        <a:pt x="22135" y="38192"/>
                      </a:lnTo>
                      <a:cubicBezTo>
                        <a:pt x="22161" y="38187"/>
                        <a:pt x="22185" y="38185"/>
                        <a:pt x="22207" y="38185"/>
                      </a:cubicBezTo>
                      <a:close/>
                      <a:moveTo>
                        <a:pt x="18809" y="38329"/>
                      </a:moveTo>
                      <a:cubicBezTo>
                        <a:pt x="18812" y="38329"/>
                        <a:pt x="18814" y="38329"/>
                        <a:pt x="18817" y="38329"/>
                      </a:cubicBezTo>
                      <a:lnTo>
                        <a:pt x="18817" y="38329"/>
                      </a:lnTo>
                      <a:lnTo>
                        <a:pt x="18612" y="38391"/>
                      </a:lnTo>
                      <a:cubicBezTo>
                        <a:pt x="18699" y="38348"/>
                        <a:pt x="18760" y="38329"/>
                        <a:pt x="18809" y="38329"/>
                      </a:cubicBezTo>
                      <a:close/>
                      <a:moveTo>
                        <a:pt x="22430" y="38301"/>
                      </a:moveTo>
                      <a:cubicBezTo>
                        <a:pt x="22453" y="38328"/>
                        <a:pt x="22476" y="38358"/>
                        <a:pt x="22500" y="38391"/>
                      </a:cubicBezTo>
                      <a:cubicBezTo>
                        <a:pt x="22470" y="38361"/>
                        <a:pt x="22447" y="38331"/>
                        <a:pt x="22430" y="38301"/>
                      </a:cubicBezTo>
                      <a:close/>
                      <a:moveTo>
                        <a:pt x="18969" y="38429"/>
                      </a:moveTo>
                      <a:cubicBezTo>
                        <a:pt x="19012" y="38483"/>
                        <a:pt x="19061" y="38553"/>
                        <a:pt x="19143" y="38624"/>
                      </a:cubicBezTo>
                      <a:cubicBezTo>
                        <a:pt x="19057" y="38581"/>
                        <a:pt x="18999" y="38510"/>
                        <a:pt x="18969" y="38429"/>
                      </a:cubicBezTo>
                      <a:close/>
                      <a:moveTo>
                        <a:pt x="23535" y="39076"/>
                      </a:moveTo>
                      <a:lnTo>
                        <a:pt x="23497" y="39089"/>
                      </a:lnTo>
                      <a:cubicBezTo>
                        <a:pt x="23511" y="39082"/>
                        <a:pt x="23524" y="39078"/>
                        <a:pt x="23535" y="39076"/>
                      </a:cubicBezTo>
                      <a:close/>
                      <a:moveTo>
                        <a:pt x="28648" y="39056"/>
                      </a:moveTo>
                      <a:cubicBezTo>
                        <a:pt x="28678" y="39056"/>
                        <a:pt x="28708" y="39083"/>
                        <a:pt x="28738" y="39137"/>
                      </a:cubicBezTo>
                      <a:lnTo>
                        <a:pt x="28738" y="39137"/>
                      </a:lnTo>
                      <a:cubicBezTo>
                        <a:pt x="28697" y="39116"/>
                        <a:pt x="28664" y="39088"/>
                        <a:pt x="28648" y="39056"/>
                      </a:cubicBezTo>
                      <a:close/>
                      <a:moveTo>
                        <a:pt x="29045" y="39125"/>
                      </a:moveTo>
                      <a:lnTo>
                        <a:pt x="29045" y="39125"/>
                      </a:lnTo>
                      <a:cubicBezTo>
                        <a:pt x="29012" y="39161"/>
                        <a:pt x="28960" y="39177"/>
                        <a:pt x="28903" y="39177"/>
                      </a:cubicBezTo>
                      <a:cubicBezTo>
                        <a:pt x="28859" y="39177"/>
                        <a:pt x="28812" y="39167"/>
                        <a:pt x="28771" y="39151"/>
                      </a:cubicBezTo>
                      <a:lnTo>
                        <a:pt x="28771" y="39151"/>
                      </a:lnTo>
                      <a:cubicBezTo>
                        <a:pt x="28787" y="39149"/>
                        <a:pt x="28805" y="39148"/>
                        <a:pt x="28822" y="39148"/>
                      </a:cubicBezTo>
                      <a:cubicBezTo>
                        <a:pt x="28862" y="39148"/>
                        <a:pt x="28903" y="39152"/>
                        <a:pt x="28940" y="39152"/>
                      </a:cubicBezTo>
                      <a:cubicBezTo>
                        <a:pt x="28982" y="39152"/>
                        <a:pt x="29020" y="39147"/>
                        <a:pt x="29045" y="39125"/>
                      </a:cubicBezTo>
                      <a:close/>
                      <a:moveTo>
                        <a:pt x="25998" y="39161"/>
                      </a:moveTo>
                      <a:lnTo>
                        <a:pt x="25998" y="39161"/>
                      </a:lnTo>
                      <a:cubicBezTo>
                        <a:pt x="25896" y="39176"/>
                        <a:pt x="25793" y="39189"/>
                        <a:pt x="25691" y="39189"/>
                      </a:cubicBezTo>
                      <a:cubicBezTo>
                        <a:pt x="25800" y="39180"/>
                        <a:pt x="25902" y="39168"/>
                        <a:pt x="25998" y="39161"/>
                      </a:cubicBezTo>
                      <a:close/>
                      <a:moveTo>
                        <a:pt x="23629" y="39140"/>
                      </a:moveTo>
                      <a:lnTo>
                        <a:pt x="23629" y="39140"/>
                      </a:lnTo>
                      <a:cubicBezTo>
                        <a:pt x="23645" y="39165"/>
                        <a:pt x="23660" y="39194"/>
                        <a:pt x="23678" y="39216"/>
                      </a:cubicBezTo>
                      <a:lnTo>
                        <a:pt x="23678" y="39216"/>
                      </a:lnTo>
                      <a:cubicBezTo>
                        <a:pt x="23659" y="39196"/>
                        <a:pt x="23643" y="39170"/>
                        <a:pt x="23629" y="39140"/>
                      </a:cubicBezTo>
                      <a:close/>
                      <a:moveTo>
                        <a:pt x="29081" y="39255"/>
                      </a:moveTo>
                      <a:cubicBezTo>
                        <a:pt x="28975" y="39255"/>
                        <a:pt x="28875" y="39255"/>
                        <a:pt x="28777" y="39258"/>
                      </a:cubicBezTo>
                      <a:lnTo>
                        <a:pt x="28777" y="39258"/>
                      </a:lnTo>
                      <a:lnTo>
                        <a:pt x="28815" y="39255"/>
                      </a:lnTo>
                      <a:close/>
                      <a:moveTo>
                        <a:pt x="26407" y="39196"/>
                      </a:moveTo>
                      <a:cubicBezTo>
                        <a:pt x="26493" y="39226"/>
                        <a:pt x="26575" y="39276"/>
                        <a:pt x="26654" y="39355"/>
                      </a:cubicBezTo>
                      <a:cubicBezTo>
                        <a:pt x="26541" y="39327"/>
                        <a:pt x="26451" y="39274"/>
                        <a:pt x="26407" y="39196"/>
                      </a:cubicBezTo>
                      <a:close/>
                      <a:moveTo>
                        <a:pt x="24527" y="39521"/>
                      </a:moveTo>
                      <a:cubicBezTo>
                        <a:pt x="24494" y="39721"/>
                        <a:pt x="24428" y="39721"/>
                        <a:pt x="24328" y="39721"/>
                      </a:cubicBezTo>
                      <a:cubicBezTo>
                        <a:pt x="24428" y="39721"/>
                        <a:pt x="24494" y="39687"/>
                        <a:pt x="24527" y="39521"/>
                      </a:cubicBezTo>
                      <a:close/>
                      <a:moveTo>
                        <a:pt x="21669" y="39852"/>
                      </a:moveTo>
                      <a:cubicBezTo>
                        <a:pt x="21685" y="39930"/>
                        <a:pt x="21727" y="39999"/>
                        <a:pt x="21783" y="40043"/>
                      </a:cubicBezTo>
                      <a:lnTo>
                        <a:pt x="21783" y="40043"/>
                      </a:lnTo>
                      <a:lnTo>
                        <a:pt x="21669" y="39986"/>
                      </a:lnTo>
                      <a:lnTo>
                        <a:pt x="21669" y="39852"/>
                      </a:lnTo>
                      <a:close/>
                      <a:moveTo>
                        <a:pt x="19298" y="1"/>
                      </a:moveTo>
                      <a:cubicBezTo>
                        <a:pt x="17308" y="1"/>
                        <a:pt x="14841" y="927"/>
                        <a:pt x="13228" y="1966"/>
                      </a:cubicBezTo>
                      <a:cubicBezTo>
                        <a:pt x="14158" y="1734"/>
                        <a:pt x="14923" y="1202"/>
                        <a:pt x="15787" y="1036"/>
                      </a:cubicBezTo>
                      <a:lnTo>
                        <a:pt x="15787" y="1036"/>
                      </a:lnTo>
                      <a:cubicBezTo>
                        <a:pt x="16451" y="1567"/>
                        <a:pt x="12762" y="2697"/>
                        <a:pt x="12596" y="3229"/>
                      </a:cubicBezTo>
                      <a:cubicBezTo>
                        <a:pt x="11566" y="4392"/>
                        <a:pt x="5850" y="8513"/>
                        <a:pt x="7977" y="8879"/>
                      </a:cubicBezTo>
                      <a:cubicBezTo>
                        <a:pt x="6946" y="10175"/>
                        <a:pt x="6082" y="11604"/>
                        <a:pt x="5451" y="13133"/>
                      </a:cubicBezTo>
                      <a:cubicBezTo>
                        <a:pt x="5204" y="13573"/>
                        <a:pt x="4411" y="13899"/>
                        <a:pt x="4388" y="14468"/>
                      </a:cubicBezTo>
                      <a:lnTo>
                        <a:pt x="4388" y="14468"/>
                      </a:lnTo>
                      <a:cubicBezTo>
                        <a:pt x="4381" y="14424"/>
                        <a:pt x="4379" y="14377"/>
                        <a:pt x="4387" y="14329"/>
                      </a:cubicBezTo>
                      <a:lnTo>
                        <a:pt x="4387" y="14329"/>
                      </a:lnTo>
                      <a:cubicBezTo>
                        <a:pt x="4316" y="14401"/>
                        <a:pt x="4261" y="14611"/>
                        <a:pt x="4199" y="14611"/>
                      </a:cubicBezTo>
                      <a:cubicBezTo>
                        <a:pt x="4175" y="14611"/>
                        <a:pt x="4149" y="14579"/>
                        <a:pt x="4121" y="14496"/>
                      </a:cubicBezTo>
                      <a:cubicBezTo>
                        <a:pt x="3951" y="14347"/>
                        <a:pt x="3828" y="14287"/>
                        <a:pt x="3734" y="14287"/>
                      </a:cubicBezTo>
                      <a:cubicBezTo>
                        <a:pt x="3390" y="14287"/>
                        <a:pt x="3450" y="15096"/>
                        <a:pt x="3058" y="15227"/>
                      </a:cubicBezTo>
                      <a:cubicBezTo>
                        <a:pt x="3031" y="15238"/>
                        <a:pt x="3000" y="15241"/>
                        <a:pt x="2967" y="15241"/>
                      </a:cubicBezTo>
                      <a:cubicBezTo>
                        <a:pt x="2893" y="15241"/>
                        <a:pt x="2808" y="15222"/>
                        <a:pt x="2730" y="15222"/>
                      </a:cubicBezTo>
                      <a:cubicBezTo>
                        <a:pt x="2630" y="15222"/>
                        <a:pt x="2540" y="15253"/>
                        <a:pt x="2493" y="15393"/>
                      </a:cubicBezTo>
                      <a:cubicBezTo>
                        <a:pt x="1795" y="15725"/>
                        <a:pt x="1197" y="17088"/>
                        <a:pt x="1130" y="17753"/>
                      </a:cubicBezTo>
                      <a:cubicBezTo>
                        <a:pt x="1496" y="18384"/>
                        <a:pt x="133" y="19082"/>
                        <a:pt x="831" y="19248"/>
                      </a:cubicBezTo>
                      <a:cubicBezTo>
                        <a:pt x="931" y="19713"/>
                        <a:pt x="864" y="20179"/>
                        <a:pt x="732" y="20611"/>
                      </a:cubicBezTo>
                      <a:cubicBezTo>
                        <a:pt x="1263" y="21143"/>
                        <a:pt x="0" y="20810"/>
                        <a:pt x="1197" y="21973"/>
                      </a:cubicBezTo>
                      <a:cubicBezTo>
                        <a:pt x="1729" y="23934"/>
                        <a:pt x="2194" y="26294"/>
                        <a:pt x="3523" y="28255"/>
                      </a:cubicBezTo>
                      <a:lnTo>
                        <a:pt x="3357" y="28055"/>
                      </a:lnTo>
                      <a:lnTo>
                        <a:pt x="3357" y="28055"/>
                      </a:lnTo>
                      <a:cubicBezTo>
                        <a:pt x="3324" y="28554"/>
                        <a:pt x="3789" y="28753"/>
                        <a:pt x="4055" y="29052"/>
                      </a:cubicBezTo>
                      <a:cubicBezTo>
                        <a:pt x="3922" y="29218"/>
                        <a:pt x="4088" y="29318"/>
                        <a:pt x="4188" y="29318"/>
                      </a:cubicBezTo>
                      <a:cubicBezTo>
                        <a:pt x="4208" y="29325"/>
                        <a:pt x="4223" y="29328"/>
                        <a:pt x="4236" y="29328"/>
                      </a:cubicBezTo>
                      <a:cubicBezTo>
                        <a:pt x="4345" y="29328"/>
                        <a:pt x="4171" y="29086"/>
                        <a:pt x="4321" y="29086"/>
                      </a:cubicBezTo>
                      <a:cubicBezTo>
                        <a:pt x="4753" y="30016"/>
                        <a:pt x="5351" y="30814"/>
                        <a:pt x="6149" y="31445"/>
                      </a:cubicBezTo>
                      <a:cubicBezTo>
                        <a:pt x="6248" y="32110"/>
                        <a:pt x="6847" y="32376"/>
                        <a:pt x="7312" y="32841"/>
                      </a:cubicBezTo>
                      <a:cubicBezTo>
                        <a:pt x="7975" y="33331"/>
                        <a:pt x="8414" y="34598"/>
                        <a:pt x="9278" y="34598"/>
                      </a:cubicBezTo>
                      <a:cubicBezTo>
                        <a:pt x="9410" y="34598"/>
                        <a:pt x="9551" y="34569"/>
                        <a:pt x="9705" y="34503"/>
                      </a:cubicBezTo>
                      <a:cubicBezTo>
                        <a:pt x="9838" y="35001"/>
                        <a:pt x="10403" y="34503"/>
                        <a:pt x="9871" y="35101"/>
                      </a:cubicBezTo>
                      <a:cubicBezTo>
                        <a:pt x="9992" y="35017"/>
                        <a:pt x="10107" y="34988"/>
                        <a:pt x="10220" y="34988"/>
                      </a:cubicBezTo>
                      <a:cubicBezTo>
                        <a:pt x="10480" y="34988"/>
                        <a:pt x="10728" y="35142"/>
                        <a:pt x="10999" y="35142"/>
                      </a:cubicBezTo>
                      <a:cubicBezTo>
                        <a:pt x="11033" y="35142"/>
                        <a:pt x="11066" y="35139"/>
                        <a:pt x="11101" y="35134"/>
                      </a:cubicBezTo>
                      <a:lnTo>
                        <a:pt x="11101" y="35134"/>
                      </a:lnTo>
                      <a:cubicBezTo>
                        <a:pt x="9937" y="35433"/>
                        <a:pt x="12762" y="35965"/>
                        <a:pt x="12762" y="36497"/>
                      </a:cubicBezTo>
                      <a:cubicBezTo>
                        <a:pt x="12829" y="36829"/>
                        <a:pt x="13460" y="36696"/>
                        <a:pt x="13327" y="37029"/>
                      </a:cubicBezTo>
                      <a:cubicBezTo>
                        <a:pt x="13294" y="37128"/>
                        <a:pt x="13494" y="37261"/>
                        <a:pt x="13560" y="37261"/>
                      </a:cubicBezTo>
                      <a:cubicBezTo>
                        <a:pt x="13584" y="37267"/>
                        <a:pt x="13604" y="37270"/>
                        <a:pt x="13620" y="37270"/>
                      </a:cubicBezTo>
                      <a:cubicBezTo>
                        <a:pt x="13761" y="37270"/>
                        <a:pt x="13598" y="37053"/>
                        <a:pt x="13783" y="37053"/>
                      </a:cubicBezTo>
                      <a:cubicBezTo>
                        <a:pt x="13803" y="37053"/>
                        <a:pt x="13829" y="37056"/>
                        <a:pt x="13859" y="37062"/>
                      </a:cubicBezTo>
                      <a:cubicBezTo>
                        <a:pt x="13859" y="37229"/>
                        <a:pt x="13906" y="37303"/>
                        <a:pt x="14019" y="37303"/>
                      </a:cubicBezTo>
                      <a:cubicBezTo>
                        <a:pt x="14040" y="37303"/>
                        <a:pt x="14065" y="37300"/>
                        <a:pt x="14092" y="37294"/>
                      </a:cubicBezTo>
                      <a:cubicBezTo>
                        <a:pt x="14130" y="37485"/>
                        <a:pt x="14179" y="37556"/>
                        <a:pt x="14252" y="37556"/>
                      </a:cubicBezTo>
                      <a:cubicBezTo>
                        <a:pt x="14306" y="37556"/>
                        <a:pt x="14373" y="37517"/>
                        <a:pt x="14457" y="37461"/>
                      </a:cubicBezTo>
                      <a:cubicBezTo>
                        <a:pt x="14657" y="38358"/>
                        <a:pt x="15554" y="37992"/>
                        <a:pt x="16053" y="38591"/>
                      </a:cubicBezTo>
                      <a:cubicBezTo>
                        <a:pt x="17016" y="39654"/>
                        <a:pt x="18878" y="39654"/>
                        <a:pt x="20340" y="40219"/>
                      </a:cubicBezTo>
                      <a:cubicBezTo>
                        <a:pt x="20732" y="40271"/>
                        <a:pt x="21001" y="40468"/>
                        <a:pt x="21325" y="40468"/>
                      </a:cubicBezTo>
                      <a:cubicBezTo>
                        <a:pt x="21413" y="40468"/>
                        <a:pt x="21504" y="40454"/>
                        <a:pt x="21603" y="40418"/>
                      </a:cubicBezTo>
                      <a:cubicBezTo>
                        <a:pt x="22064" y="40580"/>
                        <a:pt x="22557" y="40645"/>
                        <a:pt x="23064" y="40645"/>
                      </a:cubicBezTo>
                      <a:cubicBezTo>
                        <a:pt x="24019" y="40645"/>
                        <a:pt x="25023" y="40413"/>
                        <a:pt x="25956" y="40153"/>
                      </a:cubicBezTo>
                      <a:lnTo>
                        <a:pt x="25956" y="40153"/>
                      </a:lnTo>
                      <a:cubicBezTo>
                        <a:pt x="26355" y="40252"/>
                        <a:pt x="25890" y="40319"/>
                        <a:pt x="25923" y="40485"/>
                      </a:cubicBezTo>
                      <a:cubicBezTo>
                        <a:pt x="25999" y="40517"/>
                        <a:pt x="26141" y="40539"/>
                        <a:pt x="26289" y="40539"/>
                      </a:cubicBezTo>
                      <a:cubicBezTo>
                        <a:pt x="26598" y="40539"/>
                        <a:pt x="26934" y="40444"/>
                        <a:pt x="26754" y="40153"/>
                      </a:cubicBezTo>
                      <a:lnTo>
                        <a:pt x="26754" y="40153"/>
                      </a:lnTo>
                      <a:cubicBezTo>
                        <a:pt x="26912" y="40378"/>
                        <a:pt x="27178" y="40512"/>
                        <a:pt x="27446" y="40512"/>
                      </a:cubicBezTo>
                      <a:cubicBezTo>
                        <a:pt x="27573" y="40512"/>
                        <a:pt x="27700" y="40482"/>
                        <a:pt x="27818" y="40418"/>
                      </a:cubicBezTo>
                      <a:cubicBezTo>
                        <a:pt x="26355" y="39787"/>
                        <a:pt x="29313" y="39721"/>
                        <a:pt x="30044" y="39521"/>
                      </a:cubicBezTo>
                      <a:cubicBezTo>
                        <a:pt x="30217" y="39636"/>
                        <a:pt x="30374" y="39683"/>
                        <a:pt x="30520" y="39683"/>
                      </a:cubicBezTo>
                      <a:cubicBezTo>
                        <a:pt x="30826" y="39683"/>
                        <a:pt x="31085" y="39479"/>
                        <a:pt x="31339" y="39271"/>
                      </a:cubicBezTo>
                      <a:lnTo>
                        <a:pt x="31339" y="39271"/>
                      </a:lnTo>
                      <a:cubicBezTo>
                        <a:pt x="31277" y="39339"/>
                        <a:pt x="31222" y="39412"/>
                        <a:pt x="31174" y="39488"/>
                      </a:cubicBezTo>
                      <a:cubicBezTo>
                        <a:pt x="34465" y="38159"/>
                        <a:pt x="38619" y="38657"/>
                        <a:pt x="40812" y="35467"/>
                      </a:cubicBezTo>
                      <a:cubicBezTo>
                        <a:pt x="41211" y="35267"/>
                        <a:pt x="41809" y="35201"/>
                        <a:pt x="41710" y="34569"/>
                      </a:cubicBezTo>
                      <a:cubicBezTo>
                        <a:pt x="42108" y="34370"/>
                        <a:pt x="42241" y="33572"/>
                        <a:pt x="42474" y="33140"/>
                      </a:cubicBezTo>
                      <a:cubicBezTo>
                        <a:pt x="42474" y="33173"/>
                        <a:pt x="42474" y="33173"/>
                        <a:pt x="42474" y="33207"/>
                      </a:cubicBezTo>
                      <a:cubicBezTo>
                        <a:pt x="43105" y="32110"/>
                        <a:pt x="43637" y="30947"/>
                        <a:pt x="44136" y="29783"/>
                      </a:cubicBezTo>
                      <a:cubicBezTo>
                        <a:pt x="46329" y="25962"/>
                        <a:pt x="46562" y="21442"/>
                        <a:pt x="46362" y="17121"/>
                      </a:cubicBezTo>
                      <a:cubicBezTo>
                        <a:pt x="46396" y="10740"/>
                        <a:pt x="40812" y="6353"/>
                        <a:pt x="36027" y="3096"/>
                      </a:cubicBezTo>
                      <a:lnTo>
                        <a:pt x="36159" y="3096"/>
                      </a:lnTo>
                      <a:cubicBezTo>
                        <a:pt x="31806" y="404"/>
                        <a:pt x="25092" y="205"/>
                        <a:pt x="20506" y="138"/>
                      </a:cubicBezTo>
                      <a:cubicBezTo>
                        <a:pt x="20135" y="44"/>
                        <a:pt x="19728" y="1"/>
                        <a:pt x="19298"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29"/>
                <p:cNvSpPr/>
                <p:nvPr/>
              </p:nvSpPr>
              <p:spPr>
                <a:xfrm>
                  <a:off x="4503750" y="5042225"/>
                  <a:ext cx="5850" cy="4200"/>
                </a:xfrm>
                <a:custGeom>
                  <a:avLst/>
                  <a:gdLst/>
                  <a:ahLst/>
                  <a:cxnLst/>
                  <a:rect l="l" t="t" r="r" b="b"/>
                  <a:pathLst>
                    <a:path w="234" h="168" extrusionOk="0">
                      <a:moveTo>
                        <a:pt x="134" y="1"/>
                      </a:moveTo>
                      <a:cubicBezTo>
                        <a:pt x="1" y="1"/>
                        <a:pt x="34" y="134"/>
                        <a:pt x="134" y="167"/>
                      </a:cubicBezTo>
                      <a:cubicBezTo>
                        <a:pt x="233" y="101"/>
                        <a:pt x="233" y="34"/>
                        <a:pt x="134"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29"/>
                <p:cNvSpPr/>
                <p:nvPr/>
              </p:nvSpPr>
              <p:spPr>
                <a:xfrm>
                  <a:off x="4443825" y="4392550"/>
                  <a:ext cx="23275" cy="23850"/>
                </a:xfrm>
                <a:custGeom>
                  <a:avLst/>
                  <a:gdLst/>
                  <a:ahLst/>
                  <a:cxnLst/>
                  <a:rect l="l" t="t" r="r" b="b"/>
                  <a:pathLst>
                    <a:path w="931" h="954" extrusionOk="0">
                      <a:moveTo>
                        <a:pt x="738" y="0"/>
                      </a:moveTo>
                      <a:cubicBezTo>
                        <a:pt x="708" y="0"/>
                        <a:pt x="665" y="10"/>
                        <a:pt x="603" y="32"/>
                      </a:cubicBezTo>
                      <a:cubicBezTo>
                        <a:pt x="302" y="379"/>
                        <a:pt x="1" y="953"/>
                        <a:pt x="139" y="953"/>
                      </a:cubicBezTo>
                      <a:cubicBezTo>
                        <a:pt x="199" y="953"/>
                        <a:pt x="342" y="845"/>
                        <a:pt x="603" y="564"/>
                      </a:cubicBezTo>
                      <a:cubicBezTo>
                        <a:pt x="517" y="419"/>
                        <a:pt x="930" y="0"/>
                        <a:pt x="738"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29"/>
                <p:cNvSpPr/>
                <p:nvPr/>
              </p:nvSpPr>
              <p:spPr>
                <a:xfrm>
                  <a:off x="4443100" y="4420750"/>
                  <a:ext cx="7500" cy="8325"/>
                </a:xfrm>
                <a:custGeom>
                  <a:avLst/>
                  <a:gdLst/>
                  <a:ahLst/>
                  <a:cxnLst/>
                  <a:rect l="l" t="t" r="r" b="b"/>
                  <a:pathLst>
                    <a:path w="300" h="333" extrusionOk="0">
                      <a:moveTo>
                        <a:pt x="267" y="1"/>
                      </a:moveTo>
                      <a:lnTo>
                        <a:pt x="267" y="1"/>
                      </a:lnTo>
                      <a:cubicBezTo>
                        <a:pt x="100" y="34"/>
                        <a:pt x="34" y="100"/>
                        <a:pt x="1" y="333"/>
                      </a:cubicBezTo>
                      <a:cubicBezTo>
                        <a:pt x="167" y="233"/>
                        <a:pt x="300" y="200"/>
                        <a:pt x="267"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29"/>
                <p:cNvSpPr/>
                <p:nvPr/>
              </p:nvSpPr>
              <p:spPr>
                <a:xfrm>
                  <a:off x="4422325" y="4458150"/>
                  <a:ext cx="6725" cy="4700"/>
                </a:xfrm>
                <a:custGeom>
                  <a:avLst/>
                  <a:gdLst/>
                  <a:ahLst/>
                  <a:cxnLst/>
                  <a:rect l="l" t="t" r="r" b="b"/>
                  <a:pathLst>
                    <a:path w="269" h="188" extrusionOk="0">
                      <a:moveTo>
                        <a:pt x="101" y="0"/>
                      </a:moveTo>
                      <a:lnTo>
                        <a:pt x="101" y="0"/>
                      </a:lnTo>
                      <a:cubicBezTo>
                        <a:pt x="67" y="33"/>
                        <a:pt x="1" y="67"/>
                        <a:pt x="1" y="100"/>
                      </a:cubicBezTo>
                      <a:cubicBezTo>
                        <a:pt x="1" y="164"/>
                        <a:pt x="26" y="188"/>
                        <a:pt x="58" y="188"/>
                      </a:cubicBezTo>
                      <a:cubicBezTo>
                        <a:pt x="141" y="188"/>
                        <a:pt x="269" y="24"/>
                        <a:pt x="101"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29"/>
                <p:cNvSpPr/>
                <p:nvPr/>
              </p:nvSpPr>
              <p:spPr>
                <a:xfrm>
                  <a:off x="4400725" y="4479950"/>
                  <a:ext cx="5350" cy="3625"/>
                </a:xfrm>
                <a:custGeom>
                  <a:avLst/>
                  <a:gdLst/>
                  <a:ahLst/>
                  <a:cxnLst/>
                  <a:rect l="l" t="t" r="r" b="b"/>
                  <a:pathLst>
                    <a:path w="214" h="145" extrusionOk="0">
                      <a:moveTo>
                        <a:pt x="172" y="1"/>
                      </a:moveTo>
                      <a:cubicBezTo>
                        <a:pt x="131" y="1"/>
                        <a:pt x="60" y="52"/>
                        <a:pt x="1" y="92"/>
                      </a:cubicBezTo>
                      <a:cubicBezTo>
                        <a:pt x="27" y="131"/>
                        <a:pt x="53" y="145"/>
                        <a:pt x="79" y="145"/>
                      </a:cubicBezTo>
                      <a:cubicBezTo>
                        <a:pt x="119" y="145"/>
                        <a:pt x="160" y="112"/>
                        <a:pt x="200" y="92"/>
                      </a:cubicBezTo>
                      <a:cubicBezTo>
                        <a:pt x="214" y="25"/>
                        <a:pt x="200" y="1"/>
                        <a:pt x="172"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29"/>
                <p:cNvSpPr/>
                <p:nvPr/>
              </p:nvSpPr>
              <p:spPr>
                <a:xfrm>
                  <a:off x="4619250" y="4286150"/>
                  <a:ext cx="9150" cy="10000"/>
                </a:xfrm>
                <a:custGeom>
                  <a:avLst/>
                  <a:gdLst/>
                  <a:ahLst/>
                  <a:cxnLst/>
                  <a:rect l="l" t="t" r="r" b="b"/>
                  <a:pathLst>
                    <a:path w="366" h="400" extrusionOk="0">
                      <a:moveTo>
                        <a:pt x="366" y="1"/>
                      </a:moveTo>
                      <a:lnTo>
                        <a:pt x="366" y="1"/>
                      </a:lnTo>
                      <a:cubicBezTo>
                        <a:pt x="167" y="67"/>
                        <a:pt x="34" y="134"/>
                        <a:pt x="0" y="399"/>
                      </a:cubicBezTo>
                      <a:cubicBezTo>
                        <a:pt x="266" y="333"/>
                        <a:pt x="366" y="233"/>
                        <a:pt x="366"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41" name="Google Shape;3241;p29"/>
            <p:cNvGrpSpPr/>
            <p:nvPr/>
          </p:nvGrpSpPr>
          <p:grpSpPr>
            <a:xfrm flipH="1">
              <a:off x="539761" y="4647983"/>
              <a:ext cx="424338" cy="323264"/>
              <a:chOff x="2213900" y="503525"/>
              <a:chExt cx="1369275" cy="1043125"/>
            </a:xfrm>
          </p:grpSpPr>
          <p:sp>
            <p:nvSpPr>
              <p:cNvPr id="3242" name="Google Shape;3242;p29"/>
              <p:cNvSpPr/>
              <p:nvPr/>
            </p:nvSpPr>
            <p:spPr>
              <a:xfrm>
                <a:off x="2213900" y="503525"/>
                <a:ext cx="1369275" cy="1043125"/>
              </a:xfrm>
              <a:custGeom>
                <a:avLst/>
                <a:gdLst/>
                <a:ahLst/>
                <a:cxnLst/>
                <a:rect l="l" t="t" r="r" b="b"/>
                <a:pathLst>
                  <a:path w="54771" h="41725" extrusionOk="0">
                    <a:moveTo>
                      <a:pt x="11962" y="12574"/>
                    </a:moveTo>
                    <a:lnTo>
                      <a:pt x="11962" y="12574"/>
                    </a:lnTo>
                    <a:cubicBezTo>
                      <a:pt x="11950" y="12618"/>
                      <a:pt x="11909" y="12685"/>
                      <a:pt x="11859" y="12727"/>
                    </a:cubicBezTo>
                    <a:lnTo>
                      <a:pt x="11859" y="12727"/>
                    </a:lnTo>
                    <a:cubicBezTo>
                      <a:pt x="11896" y="12667"/>
                      <a:pt x="11948" y="12620"/>
                      <a:pt x="11962" y="12574"/>
                    </a:cubicBezTo>
                    <a:close/>
                    <a:moveTo>
                      <a:pt x="11732" y="12751"/>
                    </a:moveTo>
                    <a:lnTo>
                      <a:pt x="11772" y="12765"/>
                    </a:lnTo>
                    <a:lnTo>
                      <a:pt x="11772" y="12765"/>
                    </a:lnTo>
                    <a:cubicBezTo>
                      <a:pt x="11759" y="12764"/>
                      <a:pt x="11745" y="12760"/>
                      <a:pt x="11732" y="12751"/>
                    </a:cubicBezTo>
                    <a:close/>
                    <a:moveTo>
                      <a:pt x="44634" y="19166"/>
                    </a:moveTo>
                    <a:cubicBezTo>
                      <a:pt x="44620" y="19205"/>
                      <a:pt x="44599" y="19242"/>
                      <a:pt x="44575" y="19274"/>
                    </a:cubicBezTo>
                    <a:lnTo>
                      <a:pt x="44575" y="19274"/>
                    </a:lnTo>
                    <a:cubicBezTo>
                      <a:pt x="44598" y="19238"/>
                      <a:pt x="44616" y="19202"/>
                      <a:pt x="44634" y="19166"/>
                    </a:cubicBezTo>
                    <a:close/>
                    <a:moveTo>
                      <a:pt x="23806" y="0"/>
                    </a:moveTo>
                    <a:cubicBezTo>
                      <a:pt x="22001" y="0"/>
                      <a:pt x="20253" y="485"/>
                      <a:pt x="18612" y="1817"/>
                    </a:cubicBezTo>
                    <a:cubicBezTo>
                      <a:pt x="14026" y="3512"/>
                      <a:pt x="12796" y="8863"/>
                      <a:pt x="10735" y="12785"/>
                    </a:cubicBezTo>
                    <a:cubicBezTo>
                      <a:pt x="6780" y="17271"/>
                      <a:pt x="1" y="23353"/>
                      <a:pt x="1995" y="29701"/>
                    </a:cubicBezTo>
                    <a:cubicBezTo>
                      <a:pt x="2560" y="30798"/>
                      <a:pt x="1928" y="32459"/>
                      <a:pt x="2393" y="33789"/>
                    </a:cubicBezTo>
                    <a:cubicBezTo>
                      <a:pt x="4454" y="35251"/>
                      <a:pt x="4687" y="37943"/>
                      <a:pt x="6913" y="39339"/>
                    </a:cubicBezTo>
                    <a:cubicBezTo>
                      <a:pt x="7276" y="39312"/>
                      <a:pt x="7616" y="39253"/>
                      <a:pt x="7931" y="39253"/>
                    </a:cubicBezTo>
                    <a:cubicBezTo>
                      <a:pt x="8395" y="39253"/>
                      <a:pt x="8803" y="39382"/>
                      <a:pt x="9140" y="39937"/>
                    </a:cubicBezTo>
                    <a:cubicBezTo>
                      <a:pt x="10799" y="41299"/>
                      <a:pt x="12814" y="41725"/>
                      <a:pt x="14908" y="41725"/>
                    </a:cubicBezTo>
                    <a:cubicBezTo>
                      <a:pt x="17515" y="41725"/>
                      <a:pt x="20245" y="41066"/>
                      <a:pt x="22567" y="40735"/>
                    </a:cubicBezTo>
                    <a:cubicBezTo>
                      <a:pt x="28383" y="38973"/>
                      <a:pt x="34531" y="40070"/>
                      <a:pt x="40447" y="38940"/>
                    </a:cubicBezTo>
                    <a:cubicBezTo>
                      <a:pt x="45598" y="37112"/>
                      <a:pt x="51315" y="35450"/>
                      <a:pt x="52976" y="29933"/>
                    </a:cubicBezTo>
                    <a:cubicBezTo>
                      <a:pt x="52411" y="28205"/>
                      <a:pt x="54405" y="27408"/>
                      <a:pt x="54638" y="25979"/>
                    </a:cubicBezTo>
                    <a:cubicBezTo>
                      <a:pt x="54705" y="24516"/>
                      <a:pt x="54239" y="23054"/>
                      <a:pt x="54306" y="21625"/>
                    </a:cubicBezTo>
                    <a:cubicBezTo>
                      <a:pt x="54771" y="20495"/>
                      <a:pt x="53375" y="19996"/>
                      <a:pt x="53375" y="18800"/>
                    </a:cubicBezTo>
                    <a:cubicBezTo>
                      <a:pt x="51747" y="10824"/>
                      <a:pt x="45897" y="4409"/>
                      <a:pt x="37921" y="3446"/>
                    </a:cubicBezTo>
                    <a:cubicBezTo>
                      <a:pt x="33365" y="3136"/>
                      <a:pt x="28398" y="0"/>
                      <a:pt x="23806" y="0"/>
                    </a:cubicBezTo>
                    <a:close/>
                  </a:path>
                </a:pathLst>
              </a:custGeom>
              <a:solidFill>
                <a:srgbClr val="A6C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29"/>
              <p:cNvSpPr/>
              <p:nvPr/>
            </p:nvSpPr>
            <p:spPr>
              <a:xfrm>
                <a:off x="2366250" y="635956"/>
                <a:ext cx="1021616" cy="778276"/>
              </a:xfrm>
              <a:custGeom>
                <a:avLst/>
                <a:gdLst/>
                <a:ahLst/>
                <a:cxnLst/>
                <a:rect l="l" t="t" r="r" b="b"/>
                <a:pathLst>
                  <a:path w="54771" h="41725" extrusionOk="0">
                    <a:moveTo>
                      <a:pt x="11962" y="12574"/>
                    </a:moveTo>
                    <a:lnTo>
                      <a:pt x="11962" y="12574"/>
                    </a:lnTo>
                    <a:cubicBezTo>
                      <a:pt x="11950" y="12618"/>
                      <a:pt x="11909" y="12685"/>
                      <a:pt x="11859" y="12727"/>
                    </a:cubicBezTo>
                    <a:lnTo>
                      <a:pt x="11859" y="12727"/>
                    </a:lnTo>
                    <a:cubicBezTo>
                      <a:pt x="11896" y="12667"/>
                      <a:pt x="11948" y="12620"/>
                      <a:pt x="11962" y="12574"/>
                    </a:cubicBezTo>
                    <a:close/>
                    <a:moveTo>
                      <a:pt x="11732" y="12751"/>
                    </a:moveTo>
                    <a:lnTo>
                      <a:pt x="11772" y="12765"/>
                    </a:lnTo>
                    <a:lnTo>
                      <a:pt x="11772" y="12765"/>
                    </a:lnTo>
                    <a:cubicBezTo>
                      <a:pt x="11759" y="12764"/>
                      <a:pt x="11745" y="12760"/>
                      <a:pt x="11732" y="12751"/>
                    </a:cubicBezTo>
                    <a:close/>
                    <a:moveTo>
                      <a:pt x="44634" y="19166"/>
                    </a:moveTo>
                    <a:cubicBezTo>
                      <a:pt x="44620" y="19205"/>
                      <a:pt x="44599" y="19242"/>
                      <a:pt x="44575" y="19274"/>
                    </a:cubicBezTo>
                    <a:lnTo>
                      <a:pt x="44575" y="19274"/>
                    </a:lnTo>
                    <a:cubicBezTo>
                      <a:pt x="44598" y="19238"/>
                      <a:pt x="44616" y="19202"/>
                      <a:pt x="44634" y="19166"/>
                    </a:cubicBezTo>
                    <a:close/>
                    <a:moveTo>
                      <a:pt x="23806" y="0"/>
                    </a:moveTo>
                    <a:cubicBezTo>
                      <a:pt x="22001" y="0"/>
                      <a:pt x="20253" y="485"/>
                      <a:pt x="18612" y="1817"/>
                    </a:cubicBezTo>
                    <a:cubicBezTo>
                      <a:pt x="14026" y="3512"/>
                      <a:pt x="12796" y="8863"/>
                      <a:pt x="10735" y="12785"/>
                    </a:cubicBezTo>
                    <a:cubicBezTo>
                      <a:pt x="6780" y="17271"/>
                      <a:pt x="1" y="23353"/>
                      <a:pt x="1995" y="29701"/>
                    </a:cubicBezTo>
                    <a:cubicBezTo>
                      <a:pt x="2560" y="30798"/>
                      <a:pt x="1928" y="32459"/>
                      <a:pt x="2393" y="33789"/>
                    </a:cubicBezTo>
                    <a:cubicBezTo>
                      <a:pt x="4454" y="35251"/>
                      <a:pt x="4687" y="37943"/>
                      <a:pt x="6913" y="39339"/>
                    </a:cubicBezTo>
                    <a:cubicBezTo>
                      <a:pt x="7276" y="39312"/>
                      <a:pt x="7616" y="39253"/>
                      <a:pt x="7931" y="39253"/>
                    </a:cubicBezTo>
                    <a:cubicBezTo>
                      <a:pt x="8395" y="39253"/>
                      <a:pt x="8803" y="39382"/>
                      <a:pt x="9140" y="39937"/>
                    </a:cubicBezTo>
                    <a:cubicBezTo>
                      <a:pt x="10799" y="41299"/>
                      <a:pt x="12814" y="41725"/>
                      <a:pt x="14908" y="41725"/>
                    </a:cubicBezTo>
                    <a:cubicBezTo>
                      <a:pt x="17515" y="41725"/>
                      <a:pt x="20245" y="41066"/>
                      <a:pt x="22567" y="40735"/>
                    </a:cubicBezTo>
                    <a:cubicBezTo>
                      <a:pt x="28383" y="38973"/>
                      <a:pt x="34531" y="40070"/>
                      <a:pt x="40447" y="38940"/>
                    </a:cubicBezTo>
                    <a:cubicBezTo>
                      <a:pt x="45598" y="37112"/>
                      <a:pt x="51315" y="35450"/>
                      <a:pt x="52976" y="29933"/>
                    </a:cubicBezTo>
                    <a:cubicBezTo>
                      <a:pt x="52411" y="28205"/>
                      <a:pt x="54405" y="27408"/>
                      <a:pt x="54638" y="25979"/>
                    </a:cubicBezTo>
                    <a:cubicBezTo>
                      <a:pt x="54705" y="24516"/>
                      <a:pt x="54239" y="23054"/>
                      <a:pt x="54306" y="21625"/>
                    </a:cubicBezTo>
                    <a:cubicBezTo>
                      <a:pt x="54771" y="20495"/>
                      <a:pt x="53375" y="19996"/>
                      <a:pt x="53375" y="18800"/>
                    </a:cubicBezTo>
                    <a:cubicBezTo>
                      <a:pt x="51747" y="10824"/>
                      <a:pt x="45897" y="4409"/>
                      <a:pt x="37921" y="3446"/>
                    </a:cubicBezTo>
                    <a:cubicBezTo>
                      <a:pt x="33365" y="3136"/>
                      <a:pt x="28398" y="0"/>
                      <a:pt x="23806" y="0"/>
                    </a:cubicBezTo>
                    <a:close/>
                  </a:path>
                </a:pathLst>
              </a:custGeom>
              <a:solidFill>
                <a:srgbClr val="A6C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4" name="Google Shape;3244;p29"/>
            <p:cNvGrpSpPr/>
            <p:nvPr/>
          </p:nvGrpSpPr>
          <p:grpSpPr>
            <a:xfrm flipH="1">
              <a:off x="1560128" y="4417726"/>
              <a:ext cx="424423" cy="381701"/>
              <a:chOff x="882850" y="2647922"/>
              <a:chExt cx="1064250" cy="957125"/>
            </a:xfrm>
          </p:grpSpPr>
          <p:grpSp>
            <p:nvGrpSpPr>
              <p:cNvPr id="3245" name="Google Shape;3245;p29"/>
              <p:cNvGrpSpPr/>
              <p:nvPr/>
            </p:nvGrpSpPr>
            <p:grpSpPr>
              <a:xfrm>
                <a:off x="882850" y="2647922"/>
                <a:ext cx="1064250" cy="957125"/>
                <a:chOff x="6069100" y="3009725"/>
                <a:chExt cx="1064250" cy="957125"/>
              </a:xfrm>
            </p:grpSpPr>
            <p:sp>
              <p:nvSpPr>
                <p:cNvPr id="3246" name="Google Shape;3246;p29"/>
                <p:cNvSpPr/>
                <p:nvPr/>
              </p:nvSpPr>
              <p:spPr>
                <a:xfrm>
                  <a:off x="6178775" y="3741950"/>
                  <a:ext cx="25" cy="25"/>
                </a:xfrm>
                <a:custGeom>
                  <a:avLst/>
                  <a:gdLst/>
                  <a:ahLst/>
                  <a:cxnLst/>
                  <a:rect l="l" t="t" r="r" b="b"/>
                  <a:pathLst>
                    <a:path w="1" h="1" extrusionOk="0">
                      <a:moveTo>
                        <a:pt x="0" y="0"/>
                      </a:move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29"/>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8" name="Google Shape;3248;p29"/>
              <p:cNvGrpSpPr/>
              <p:nvPr/>
            </p:nvGrpSpPr>
            <p:grpSpPr>
              <a:xfrm rot="10800000">
                <a:off x="1008698" y="2761102"/>
                <a:ext cx="812555" cy="730765"/>
                <a:chOff x="6069100" y="3009725"/>
                <a:chExt cx="1064250" cy="957125"/>
              </a:xfrm>
            </p:grpSpPr>
            <p:sp>
              <p:nvSpPr>
                <p:cNvPr id="3249" name="Google Shape;3249;p29"/>
                <p:cNvSpPr/>
                <p:nvPr/>
              </p:nvSpPr>
              <p:spPr>
                <a:xfrm>
                  <a:off x="6178775" y="3741950"/>
                  <a:ext cx="25" cy="25"/>
                </a:xfrm>
                <a:custGeom>
                  <a:avLst/>
                  <a:gdLst/>
                  <a:ahLst/>
                  <a:cxnLst/>
                  <a:rect l="l" t="t" r="r" b="b"/>
                  <a:pathLst>
                    <a:path w="1" h="1" extrusionOk="0">
                      <a:moveTo>
                        <a:pt x="0" y="0"/>
                      </a:move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29"/>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51" name="Google Shape;3251;p29"/>
            <p:cNvGrpSpPr/>
            <p:nvPr/>
          </p:nvGrpSpPr>
          <p:grpSpPr>
            <a:xfrm rot="10800000" flipH="1">
              <a:off x="2704662" y="4335471"/>
              <a:ext cx="424423" cy="381701"/>
              <a:chOff x="882850" y="2647922"/>
              <a:chExt cx="1064250" cy="957125"/>
            </a:xfrm>
          </p:grpSpPr>
          <p:grpSp>
            <p:nvGrpSpPr>
              <p:cNvPr id="3252" name="Google Shape;3252;p29"/>
              <p:cNvGrpSpPr/>
              <p:nvPr/>
            </p:nvGrpSpPr>
            <p:grpSpPr>
              <a:xfrm>
                <a:off x="882850" y="2647922"/>
                <a:ext cx="1064250" cy="957125"/>
                <a:chOff x="6069100" y="3009725"/>
                <a:chExt cx="1064250" cy="957125"/>
              </a:xfrm>
            </p:grpSpPr>
            <p:sp>
              <p:nvSpPr>
                <p:cNvPr id="3253" name="Google Shape;3253;p29"/>
                <p:cNvSpPr/>
                <p:nvPr/>
              </p:nvSpPr>
              <p:spPr>
                <a:xfrm>
                  <a:off x="6178775" y="3741950"/>
                  <a:ext cx="25" cy="25"/>
                </a:xfrm>
                <a:custGeom>
                  <a:avLst/>
                  <a:gdLst/>
                  <a:ahLst/>
                  <a:cxnLst/>
                  <a:rect l="l" t="t" r="r" b="b"/>
                  <a:pathLst>
                    <a:path w="1" h="1" extrusionOk="0">
                      <a:moveTo>
                        <a:pt x="0" y="0"/>
                      </a:move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29"/>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5" name="Google Shape;3255;p29"/>
              <p:cNvGrpSpPr/>
              <p:nvPr/>
            </p:nvGrpSpPr>
            <p:grpSpPr>
              <a:xfrm rot="10800000">
                <a:off x="1008698" y="2761102"/>
                <a:ext cx="812555" cy="730765"/>
                <a:chOff x="6069100" y="3009725"/>
                <a:chExt cx="1064250" cy="957125"/>
              </a:xfrm>
            </p:grpSpPr>
            <p:sp>
              <p:nvSpPr>
                <p:cNvPr id="3256" name="Google Shape;3256;p29"/>
                <p:cNvSpPr/>
                <p:nvPr/>
              </p:nvSpPr>
              <p:spPr>
                <a:xfrm>
                  <a:off x="6178775" y="3741950"/>
                  <a:ext cx="25" cy="25"/>
                </a:xfrm>
                <a:custGeom>
                  <a:avLst/>
                  <a:gdLst/>
                  <a:ahLst/>
                  <a:cxnLst/>
                  <a:rect l="l" t="t" r="r" b="b"/>
                  <a:pathLst>
                    <a:path w="1" h="1" extrusionOk="0">
                      <a:moveTo>
                        <a:pt x="0" y="0"/>
                      </a:move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29"/>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58" name="Google Shape;3258;p29"/>
            <p:cNvGrpSpPr/>
            <p:nvPr/>
          </p:nvGrpSpPr>
          <p:grpSpPr>
            <a:xfrm flipH="1">
              <a:off x="210623" y="2356011"/>
              <a:ext cx="424347" cy="431480"/>
              <a:chOff x="4023775" y="1855149"/>
              <a:chExt cx="1174825" cy="1194575"/>
            </a:xfrm>
          </p:grpSpPr>
          <p:grpSp>
            <p:nvGrpSpPr>
              <p:cNvPr id="3259" name="Google Shape;3259;p29"/>
              <p:cNvGrpSpPr/>
              <p:nvPr/>
            </p:nvGrpSpPr>
            <p:grpSpPr>
              <a:xfrm>
                <a:off x="4023775" y="1855149"/>
                <a:ext cx="1174825" cy="1194575"/>
                <a:chOff x="4023775" y="1778925"/>
                <a:chExt cx="1174825" cy="1194575"/>
              </a:xfrm>
            </p:grpSpPr>
            <p:sp>
              <p:nvSpPr>
                <p:cNvPr id="3260" name="Google Shape;3260;p29"/>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29"/>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29"/>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29"/>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29"/>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29"/>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6" name="Google Shape;3266;p29"/>
              <p:cNvGrpSpPr/>
              <p:nvPr/>
            </p:nvGrpSpPr>
            <p:grpSpPr>
              <a:xfrm rot="10800000">
                <a:off x="4212099" y="2046639"/>
                <a:ext cx="798176" cy="811594"/>
                <a:chOff x="4023775" y="1778925"/>
                <a:chExt cx="1174825" cy="1194575"/>
              </a:xfrm>
            </p:grpSpPr>
            <p:sp>
              <p:nvSpPr>
                <p:cNvPr id="3267" name="Google Shape;3267;p29"/>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29"/>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29"/>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29"/>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29"/>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29"/>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73" name="Google Shape;3273;p29"/>
            <p:cNvGrpSpPr/>
            <p:nvPr/>
          </p:nvGrpSpPr>
          <p:grpSpPr>
            <a:xfrm>
              <a:off x="8238981" y="1456706"/>
              <a:ext cx="424423" cy="381701"/>
              <a:chOff x="882850" y="2647922"/>
              <a:chExt cx="1064250" cy="957125"/>
            </a:xfrm>
          </p:grpSpPr>
          <p:grpSp>
            <p:nvGrpSpPr>
              <p:cNvPr id="3274" name="Google Shape;3274;p29"/>
              <p:cNvGrpSpPr/>
              <p:nvPr/>
            </p:nvGrpSpPr>
            <p:grpSpPr>
              <a:xfrm>
                <a:off x="882850" y="2647922"/>
                <a:ext cx="1064250" cy="957125"/>
                <a:chOff x="6069100" y="3009725"/>
                <a:chExt cx="1064250" cy="957125"/>
              </a:xfrm>
            </p:grpSpPr>
            <p:sp>
              <p:nvSpPr>
                <p:cNvPr id="3275" name="Google Shape;3275;p29"/>
                <p:cNvSpPr/>
                <p:nvPr/>
              </p:nvSpPr>
              <p:spPr>
                <a:xfrm>
                  <a:off x="6178775" y="3741950"/>
                  <a:ext cx="25" cy="25"/>
                </a:xfrm>
                <a:custGeom>
                  <a:avLst/>
                  <a:gdLst/>
                  <a:ahLst/>
                  <a:cxnLst/>
                  <a:rect l="l" t="t" r="r" b="b"/>
                  <a:pathLst>
                    <a:path w="1" h="1" extrusionOk="0">
                      <a:moveTo>
                        <a:pt x="0" y="0"/>
                      </a:moveTo>
                      <a:close/>
                    </a:path>
                  </a:pathLst>
                </a:custGeom>
                <a:solidFill>
                  <a:srgbClr val="A6C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29"/>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A6C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7" name="Google Shape;3277;p29"/>
              <p:cNvGrpSpPr/>
              <p:nvPr/>
            </p:nvGrpSpPr>
            <p:grpSpPr>
              <a:xfrm rot="10800000">
                <a:off x="1008698" y="2761102"/>
                <a:ext cx="812555" cy="730765"/>
                <a:chOff x="6069100" y="3009725"/>
                <a:chExt cx="1064250" cy="957125"/>
              </a:xfrm>
            </p:grpSpPr>
            <p:sp>
              <p:nvSpPr>
                <p:cNvPr id="3278" name="Google Shape;3278;p29"/>
                <p:cNvSpPr/>
                <p:nvPr/>
              </p:nvSpPr>
              <p:spPr>
                <a:xfrm>
                  <a:off x="6178775" y="3741950"/>
                  <a:ext cx="25" cy="25"/>
                </a:xfrm>
                <a:custGeom>
                  <a:avLst/>
                  <a:gdLst/>
                  <a:ahLst/>
                  <a:cxnLst/>
                  <a:rect l="l" t="t" r="r" b="b"/>
                  <a:pathLst>
                    <a:path w="1" h="1" extrusionOk="0">
                      <a:moveTo>
                        <a:pt x="0" y="0"/>
                      </a:moveTo>
                      <a:close/>
                    </a:path>
                  </a:pathLst>
                </a:custGeom>
                <a:solidFill>
                  <a:srgbClr val="A6C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29"/>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A6C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80" name="Google Shape;3280;p29"/>
            <p:cNvGrpSpPr/>
            <p:nvPr/>
          </p:nvGrpSpPr>
          <p:grpSpPr>
            <a:xfrm>
              <a:off x="7301462" y="639921"/>
              <a:ext cx="424347" cy="431480"/>
              <a:chOff x="4023775" y="1855149"/>
              <a:chExt cx="1174825" cy="1194575"/>
            </a:xfrm>
          </p:grpSpPr>
          <p:grpSp>
            <p:nvGrpSpPr>
              <p:cNvPr id="3281" name="Google Shape;3281;p29"/>
              <p:cNvGrpSpPr/>
              <p:nvPr/>
            </p:nvGrpSpPr>
            <p:grpSpPr>
              <a:xfrm>
                <a:off x="4023775" y="1855149"/>
                <a:ext cx="1174825" cy="1194575"/>
                <a:chOff x="4023775" y="1778925"/>
                <a:chExt cx="1174825" cy="1194575"/>
              </a:xfrm>
            </p:grpSpPr>
            <p:sp>
              <p:nvSpPr>
                <p:cNvPr id="3282" name="Google Shape;3282;p29"/>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29"/>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29"/>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29"/>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29"/>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29"/>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8" name="Google Shape;3288;p29"/>
              <p:cNvGrpSpPr/>
              <p:nvPr/>
            </p:nvGrpSpPr>
            <p:grpSpPr>
              <a:xfrm rot="10800000">
                <a:off x="4212099" y="2046639"/>
                <a:ext cx="798176" cy="811594"/>
                <a:chOff x="4023775" y="1778925"/>
                <a:chExt cx="1174825" cy="1194575"/>
              </a:xfrm>
            </p:grpSpPr>
            <p:sp>
              <p:nvSpPr>
                <p:cNvPr id="3289" name="Google Shape;3289;p29"/>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29"/>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29"/>
                <p:cNvSpPr/>
                <p:nvPr/>
              </p:nvSpPr>
              <p:spPr>
                <a:xfrm>
                  <a:off x="4151667" y="1982309"/>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29"/>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29"/>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29"/>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95" name="Google Shape;3295;p29"/>
            <p:cNvGrpSpPr/>
            <p:nvPr/>
          </p:nvGrpSpPr>
          <p:grpSpPr>
            <a:xfrm>
              <a:off x="8462191" y="360956"/>
              <a:ext cx="424347" cy="431480"/>
              <a:chOff x="4023775" y="1855149"/>
              <a:chExt cx="1174825" cy="1194575"/>
            </a:xfrm>
          </p:grpSpPr>
          <p:grpSp>
            <p:nvGrpSpPr>
              <p:cNvPr id="3296" name="Google Shape;3296;p29"/>
              <p:cNvGrpSpPr/>
              <p:nvPr/>
            </p:nvGrpSpPr>
            <p:grpSpPr>
              <a:xfrm>
                <a:off x="4023775" y="1855149"/>
                <a:ext cx="1174825" cy="1194575"/>
                <a:chOff x="4023775" y="1778925"/>
                <a:chExt cx="1174825" cy="1194575"/>
              </a:xfrm>
            </p:grpSpPr>
            <p:sp>
              <p:nvSpPr>
                <p:cNvPr id="3297" name="Google Shape;3297;p29"/>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29"/>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29"/>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29"/>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29"/>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29"/>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3" name="Google Shape;3303;p29"/>
              <p:cNvGrpSpPr/>
              <p:nvPr/>
            </p:nvGrpSpPr>
            <p:grpSpPr>
              <a:xfrm rot="10800000">
                <a:off x="4212099" y="2046639"/>
                <a:ext cx="798176" cy="811594"/>
                <a:chOff x="4023775" y="1778925"/>
                <a:chExt cx="1174825" cy="1194575"/>
              </a:xfrm>
            </p:grpSpPr>
            <p:sp>
              <p:nvSpPr>
                <p:cNvPr id="3304" name="Google Shape;3304;p29"/>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29"/>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29"/>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9"/>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9"/>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9"/>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10" name="Google Shape;3310;p29"/>
            <p:cNvGrpSpPr/>
            <p:nvPr/>
          </p:nvGrpSpPr>
          <p:grpSpPr>
            <a:xfrm>
              <a:off x="8136312" y="4641763"/>
              <a:ext cx="424322" cy="335712"/>
              <a:chOff x="4414850" y="3021000"/>
              <a:chExt cx="1302400" cy="1030425"/>
            </a:xfrm>
          </p:grpSpPr>
          <p:sp>
            <p:nvSpPr>
              <p:cNvPr id="3311" name="Google Shape;3311;p29"/>
              <p:cNvSpPr/>
              <p:nvPr/>
            </p:nvSpPr>
            <p:spPr>
              <a:xfrm>
                <a:off x="4414850" y="3021000"/>
                <a:ext cx="1302400" cy="1030425"/>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A6C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9"/>
              <p:cNvSpPr/>
              <p:nvPr/>
            </p:nvSpPr>
            <p:spPr>
              <a:xfrm rot="10799469">
                <a:off x="4644599" y="3202812"/>
                <a:ext cx="842913" cy="666788"/>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A6C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3" name="Google Shape;3313;p29"/>
            <p:cNvGrpSpPr/>
            <p:nvPr/>
          </p:nvGrpSpPr>
          <p:grpSpPr>
            <a:xfrm>
              <a:off x="8509059" y="3605384"/>
              <a:ext cx="424413" cy="370488"/>
              <a:chOff x="2133000" y="1731619"/>
              <a:chExt cx="1164050" cy="1016150"/>
            </a:xfrm>
          </p:grpSpPr>
          <p:grpSp>
            <p:nvGrpSpPr>
              <p:cNvPr id="3314" name="Google Shape;3314;p29"/>
              <p:cNvGrpSpPr/>
              <p:nvPr/>
            </p:nvGrpSpPr>
            <p:grpSpPr>
              <a:xfrm>
                <a:off x="2133000" y="1731619"/>
                <a:ext cx="1164050" cy="1016150"/>
                <a:chOff x="4286075" y="4175525"/>
                <a:chExt cx="1164050" cy="1016150"/>
              </a:xfrm>
            </p:grpSpPr>
            <p:sp>
              <p:nvSpPr>
                <p:cNvPr id="3315" name="Google Shape;3315;p29"/>
                <p:cNvSpPr/>
                <p:nvPr/>
              </p:nvSpPr>
              <p:spPr>
                <a:xfrm>
                  <a:off x="4286075" y="4175525"/>
                  <a:ext cx="1164050" cy="1016150"/>
                </a:xfrm>
                <a:custGeom>
                  <a:avLst/>
                  <a:gdLst/>
                  <a:ahLst/>
                  <a:cxnLst/>
                  <a:rect l="l" t="t" r="r" b="b"/>
                  <a:pathLst>
                    <a:path w="46562" h="40646" extrusionOk="0">
                      <a:moveTo>
                        <a:pt x="18080" y="637"/>
                      </a:moveTo>
                      <a:cubicBezTo>
                        <a:pt x="18031" y="686"/>
                        <a:pt x="17965" y="716"/>
                        <a:pt x="17893" y="729"/>
                      </a:cubicBezTo>
                      <a:lnTo>
                        <a:pt x="17893" y="729"/>
                      </a:lnTo>
                      <a:cubicBezTo>
                        <a:pt x="17956" y="693"/>
                        <a:pt x="18022" y="659"/>
                        <a:pt x="18080" y="637"/>
                      </a:cubicBezTo>
                      <a:close/>
                      <a:moveTo>
                        <a:pt x="19609" y="836"/>
                      </a:moveTo>
                      <a:cubicBezTo>
                        <a:pt x="19716" y="836"/>
                        <a:pt x="19815" y="866"/>
                        <a:pt x="19912" y="906"/>
                      </a:cubicBezTo>
                      <a:lnTo>
                        <a:pt x="19912" y="906"/>
                      </a:lnTo>
                      <a:cubicBezTo>
                        <a:pt x="19816" y="874"/>
                        <a:pt x="19716" y="852"/>
                        <a:pt x="19609" y="836"/>
                      </a:cubicBezTo>
                      <a:close/>
                      <a:moveTo>
                        <a:pt x="20163" y="1021"/>
                      </a:moveTo>
                      <a:cubicBezTo>
                        <a:pt x="20251" y="1059"/>
                        <a:pt x="20342" y="1091"/>
                        <a:pt x="20440" y="1102"/>
                      </a:cubicBezTo>
                      <a:cubicBezTo>
                        <a:pt x="20373" y="1102"/>
                        <a:pt x="20307" y="1102"/>
                        <a:pt x="20240" y="1069"/>
                      </a:cubicBezTo>
                      <a:cubicBezTo>
                        <a:pt x="20214" y="1052"/>
                        <a:pt x="20189" y="1036"/>
                        <a:pt x="20163" y="1021"/>
                      </a:cubicBezTo>
                      <a:close/>
                      <a:moveTo>
                        <a:pt x="20164" y="1426"/>
                      </a:moveTo>
                      <a:cubicBezTo>
                        <a:pt x="20137" y="1482"/>
                        <a:pt x="20089" y="1524"/>
                        <a:pt x="20033" y="1538"/>
                      </a:cubicBezTo>
                      <a:lnTo>
                        <a:pt x="20033" y="1538"/>
                      </a:lnTo>
                      <a:cubicBezTo>
                        <a:pt x="20079" y="1515"/>
                        <a:pt x="20115" y="1459"/>
                        <a:pt x="20164" y="1426"/>
                      </a:cubicBezTo>
                      <a:close/>
                      <a:moveTo>
                        <a:pt x="17681" y="2332"/>
                      </a:moveTo>
                      <a:cubicBezTo>
                        <a:pt x="17681" y="2352"/>
                        <a:pt x="17681" y="2371"/>
                        <a:pt x="17681" y="2398"/>
                      </a:cubicBezTo>
                      <a:lnTo>
                        <a:pt x="17681" y="2398"/>
                      </a:lnTo>
                      <a:cubicBezTo>
                        <a:pt x="17672" y="2355"/>
                        <a:pt x="17641" y="2341"/>
                        <a:pt x="17600" y="2341"/>
                      </a:cubicBezTo>
                      <a:cubicBezTo>
                        <a:pt x="17518" y="2341"/>
                        <a:pt x="17394" y="2398"/>
                        <a:pt x="17316" y="2398"/>
                      </a:cubicBezTo>
                      <a:cubicBezTo>
                        <a:pt x="17448" y="2365"/>
                        <a:pt x="17548" y="2332"/>
                        <a:pt x="17681" y="2332"/>
                      </a:cubicBezTo>
                      <a:close/>
                      <a:moveTo>
                        <a:pt x="16451" y="2897"/>
                      </a:moveTo>
                      <a:cubicBezTo>
                        <a:pt x="16388" y="2928"/>
                        <a:pt x="16317" y="2960"/>
                        <a:pt x="16246" y="2988"/>
                      </a:cubicBezTo>
                      <a:lnTo>
                        <a:pt x="16246" y="2988"/>
                      </a:lnTo>
                      <a:cubicBezTo>
                        <a:pt x="16310" y="2954"/>
                        <a:pt x="16378" y="2924"/>
                        <a:pt x="16451" y="2897"/>
                      </a:cubicBezTo>
                      <a:close/>
                      <a:moveTo>
                        <a:pt x="14258" y="2864"/>
                      </a:moveTo>
                      <a:cubicBezTo>
                        <a:pt x="14059" y="2997"/>
                        <a:pt x="13826" y="3096"/>
                        <a:pt x="13593" y="3163"/>
                      </a:cubicBezTo>
                      <a:cubicBezTo>
                        <a:pt x="13826" y="3096"/>
                        <a:pt x="14025" y="2997"/>
                        <a:pt x="14225" y="2864"/>
                      </a:cubicBezTo>
                      <a:close/>
                      <a:moveTo>
                        <a:pt x="13228" y="3163"/>
                      </a:moveTo>
                      <a:cubicBezTo>
                        <a:pt x="13245" y="3163"/>
                        <a:pt x="13235" y="3181"/>
                        <a:pt x="13217" y="3198"/>
                      </a:cubicBezTo>
                      <a:lnTo>
                        <a:pt x="13217" y="3198"/>
                      </a:lnTo>
                      <a:cubicBezTo>
                        <a:pt x="13223" y="3187"/>
                        <a:pt x="13228" y="3175"/>
                        <a:pt x="13228" y="3163"/>
                      </a:cubicBezTo>
                      <a:close/>
                      <a:moveTo>
                        <a:pt x="15989" y="3169"/>
                      </a:moveTo>
                      <a:cubicBezTo>
                        <a:pt x="15952" y="3243"/>
                        <a:pt x="15895" y="3312"/>
                        <a:pt x="15820" y="3362"/>
                      </a:cubicBezTo>
                      <a:cubicBezTo>
                        <a:pt x="15873" y="3288"/>
                        <a:pt x="15929" y="3225"/>
                        <a:pt x="15989" y="3169"/>
                      </a:cubicBezTo>
                      <a:close/>
                      <a:moveTo>
                        <a:pt x="13361" y="3229"/>
                      </a:moveTo>
                      <a:cubicBezTo>
                        <a:pt x="13306" y="3392"/>
                        <a:pt x="13142" y="3532"/>
                        <a:pt x="13137" y="3668"/>
                      </a:cubicBezTo>
                      <a:lnTo>
                        <a:pt x="13137" y="3668"/>
                      </a:lnTo>
                      <a:cubicBezTo>
                        <a:pt x="13131" y="3509"/>
                        <a:pt x="13305" y="3369"/>
                        <a:pt x="13361" y="3229"/>
                      </a:cubicBezTo>
                      <a:close/>
                      <a:moveTo>
                        <a:pt x="12935" y="3618"/>
                      </a:moveTo>
                      <a:cubicBezTo>
                        <a:pt x="12942" y="3641"/>
                        <a:pt x="12959" y="3661"/>
                        <a:pt x="12995" y="3661"/>
                      </a:cubicBezTo>
                      <a:cubicBezTo>
                        <a:pt x="12954" y="3661"/>
                        <a:pt x="12926" y="3674"/>
                        <a:pt x="12902" y="3692"/>
                      </a:cubicBezTo>
                      <a:lnTo>
                        <a:pt x="12902" y="3692"/>
                      </a:lnTo>
                      <a:cubicBezTo>
                        <a:pt x="12919" y="3670"/>
                        <a:pt x="12930" y="3645"/>
                        <a:pt x="12935" y="3618"/>
                      </a:cubicBezTo>
                      <a:close/>
                      <a:moveTo>
                        <a:pt x="12729" y="4060"/>
                      </a:moveTo>
                      <a:lnTo>
                        <a:pt x="12729" y="4060"/>
                      </a:lnTo>
                      <a:cubicBezTo>
                        <a:pt x="12678" y="4265"/>
                        <a:pt x="12666" y="4491"/>
                        <a:pt x="12495" y="4491"/>
                      </a:cubicBezTo>
                      <a:cubicBezTo>
                        <a:pt x="12492" y="4491"/>
                        <a:pt x="12489" y="4490"/>
                        <a:pt x="12486" y="4490"/>
                      </a:cubicBezTo>
                      <a:lnTo>
                        <a:pt x="12486" y="4490"/>
                      </a:lnTo>
                      <a:cubicBezTo>
                        <a:pt x="12635" y="4483"/>
                        <a:pt x="12654" y="4262"/>
                        <a:pt x="12729" y="4060"/>
                      </a:cubicBezTo>
                      <a:close/>
                      <a:moveTo>
                        <a:pt x="12929" y="5921"/>
                      </a:moveTo>
                      <a:cubicBezTo>
                        <a:pt x="12895" y="5954"/>
                        <a:pt x="12895" y="5954"/>
                        <a:pt x="12862" y="5954"/>
                      </a:cubicBezTo>
                      <a:lnTo>
                        <a:pt x="12862" y="5943"/>
                      </a:lnTo>
                      <a:lnTo>
                        <a:pt x="12862" y="5943"/>
                      </a:lnTo>
                      <a:cubicBezTo>
                        <a:pt x="12878" y="5930"/>
                        <a:pt x="12899" y="5921"/>
                        <a:pt x="12929" y="5921"/>
                      </a:cubicBezTo>
                      <a:close/>
                      <a:moveTo>
                        <a:pt x="10255" y="5750"/>
                      </a:moveTo>
                      <a:lnTo>
                        <a:pt x="10255" y="5750"/>
                      </a:lnTo>
                      <a:cubicBezTo>
                        <a:pt x="10178" y="5834"/>
                        <a:pt x="10100" y="5913"/>
                        <a:pt x="10016" y="5977"/>
                      </a:cubicBezTo>
                      <a:lnTo>
                        <a:pt x="10016" y="5977"/>
                      </a:lnTo>
                      <a:cubicBezTo>
                        <a:pt x="10096" y="5900"/>
                        <a:pt x="10175" y="5825"/>
                        <a:pt x="10255" y="5750"/>
                      </a:cubicBezTo>
                      <a:close/>
                      <a:moveTo>
                        <a:pt x="10678" y="6169"/>
                      </a:moveTo>
                      <a:cubicBezTo>
                        <a:pt x="10628" y="6236"/>
                        <a:pt x="10552" y="6303"/>
                        <a:pt x="10536" y="6353"/>
                      </a:cubicBezTo>
                      <a:lnTo>
                        <a:pt x="10536" y="6320"/>
                      </a:lnTo>
                      <a:cubicBezTo>
                        <a:pt x="10564" y="6277"/>
                        <a:pt x="10629" y="6223"/>
                        <a:pt x="10678" y="6169"/>
                      </a:cubicBezTo>
                      <a:close/>
                      <a:moveTo>
                        <a:pt x="10835" y="5722"/>
                      </a:moveTo>
                      <a:lnTo>
                        <a:pt x="10502" y="5988"/>
                      </a:lnTo>
                      <a:cubicBezTo>
                        <a:pt x="10303" y="6154"/>
                        <a:pt x="10104" y="6320"/>
                        <a:pt x="9937" y="6486"/>
                      </a:cubicBezTo>
                      <a:cubicBezTo>
                        <a:pt x="10203" y="6220"/>
                        <a:pt x="10502" y="5954"/>
                        <a:pt x="10835" y="5722"/>
                      </a:cubicBezTo>
                      <a:close/>
                      <a:moveTo>
                        <a:pt x="12031" y="6486"/>
                      </a:moveTo>
                      <a:lnTo>
                        <a:pt x="12031" y="6486"/>
                      </a:lnTo>
                      <a:cubicBezTo>
                        <a:pt x="12116" y="6528"/>
                        <a:pt x="12186" y="6584"/>
                        <a:pt x="12176" y="6644"/>
                      </a:cubicBezTo>
                      <a:lnTo>
                        <a:pt x="12176" y="6644"/>
                      </a:lnTo>
                      <a:cubicBezTo>
                        <a:pt x="12171" y="6584"/>
                        <a:pt x="12094" y="6528"/>
                        <a:pt x="12031" y="6486"/>
                      </a:cubicBezTo>
                      <a:close/>
                      <a:moveTo>
                        <a:pt x="15545" y="2699"/>
                      </a:moveTo>
                      <a:cubicBezTo>
                        <a:pt x="15780" y="2699"/>
                        <a:pt x="15410" y="3372"/>
                        <a:pt x="14291" y="3994"/>
                      </a:cubicBezTo>
                      <a:lnTo>
                        <a:pt x="14291" y="4027"/>
                      </a:lnTo>
                      <a:cubicBezTo>
                        <a:pt x="14456" y="3953"/>
                        <a:pt x="14578" y="3921"/>
                        <a:pt x="14661" y="3921"/>
                      </a:cubicBezTo>
                      <a:cubicBezTo>
                        <a:pt x="14913" y="3921"/>
                        <a:pt x="14807" y="4209"/>
                        <a:pt x="14457" y="4459"/>
                      </a:cubicBezTo>
                      <a:cubicBezTo>
                        <a:pt x="13826" y="4891"/>
                        <a:pt x="13261" y="5589"/>
                        <a:pt x="12463" y="5722"/>
                      </a:cubicBezTo>
                      <a:cubicBezTo>
                        <a:pt x="12663" y="5556"/>
                        <a:pt x="12895" y="5456"/>
                        <a:pt x="12962" y="5124"/>
                      </a:cubicBezTo>
                      <a:lnTo>
                        <a:pt x="12962" y="5124"/>
                      </a:lnTo>
                      <a:cubicBezTo>
                        <a:pt x="11699" y="5821"/>
                        <a:pt x="10935" y="7317"/>
                        <a:pt x="9805" y="8048"/>
                      </a:cubicBezTo>
                      <a:cubicBezTo>
                        <a:pt x="9306" y="7483"/>
                        <a:pt x="10602" y="6918"/>
                        <a:pt x="10502" y="6785"/>
                      </a:cubicBezTo>
                      <a:cubicBezTo>
                        <a:pt x="10602" y="6785"/>
                        <a:pt x="10602" y="6785"/>
                        <a:pt x="10569" y="6719"/>
                      </a:cubicBezTo>
                      <a:cubicBezTo>
                        <a:pt x="11599" y="6054"/>
                        <a:pt x="13028" y="3694"/>
                        <a:pt x="14491" y="3595"/>
                      </a:cubicBezTo>
                      <a:cubicBezTo>
                        <a:pt x="15041" y="2944"/>
                        <a:pt x="15403" y="2699"/>
                        <a:pt x="15545" y="2699"/>
                      </a:cubicBezTo>
                      <a:close/>
                      <a:moveTo>
                        <a:pt x="9738" y="8480"/>
                      </a:moveTo>
                      <a:lnTo>
                        <a:pt x="9738" y="8480"/>
                      </a:lnTo>
                      <a:cubicBezTo>
                        <a:pt x="9705" y="8580"/>
                        <a:pt x="9638" y="8646"/>
                        <a:pt x="9572" y="8646"/>
                      </a:cubicBezTo>
                      <a:cubicBezTo>
                        <a:pt x="9638" y="8613"/>
                        <a:pt x="9705" y="8547"/>
                        <a:pt x="9738" y="8480"/>
                      </a:cubicBezTo>
                      <a:close/>
                      <a:moveTo>
                        <a:pt x="8475" y="8613"/>
                      </a:moveTo>
                      <a:lnTo>
                        <a:pt x="8475" y="8646"/>
                      </a:lnTo>
                      <a:cubicBezTo>
                        <a:pt x="8442" y="8679"/>
                        <a:pt x="8409" y="8712"/>
                        <a:pt x="8376" y="8778"/>
                      </a:cubicBezTo>
                      <a:lnTo>
                        <a:pt x="8376" y="8778"/>
                      </a:lnTo>
                      <a:cubicBezTo>
                        <a:pt x="8409" y="8712"/>
                        <a:pt x="8442" y="8679"/>
                        <a:pt x="8475" y="8613"/>
                      </a:cubicBezTo>
                      <a:close/>
                      <a:moveTo>
                        <a:pt x="7977" y="9012"/>
                      </a:moveTo>
                      <a:lnTo>
                        <a:pt x="7977" y="9012"/>
                      </a:lnTo>
                      <a:cubicBezTo>
                        <a:pt x="8010" y="9045"/>
                        <a:pt x="8043" y="9078"/>
                        <a:pt x="8076" y="9145"/>
                      </a:cubicBezTo>
                      <a:cubicBezTo>
                        <a:pt x="8043" y="9112"/>
                        <a:pt x="8010" y="9045"/>
                        <a:pt x="7977" y="9012"/>
                      </a:cubicBezTo>
                      <a:close/>
                      <a:moveTo>
                        <a:pt x="17050" y="9145"/>
                      </a:moveTo>
                      <a:lnTo>
                        <a:pt x="17050" y="9145"/>
                      </a:lnTo>
                      <a:cubicBezTo>
                        <a:pt x="17263" y="9385"/>
                        <a:pt x="17219" y="9497"/>
                        <a:pt x="17021" y="9497"/>
                      </a:cubicBezTo>
                      <a:cubicBezTo>
                        <a:pt x="16973" y="9497"/>
                        <a:pt x="16915" y="9490"/>
                        <a:pt x="16850" y="9477"/>
                      </a:cubicBezTo>
                      <a:lnTo>
                        <a:pt x="16850" y="9477"/>
                      </a:lnTo>
                      <a:cubicBezTo>
                        <a:pt x="16875" y="9482"/>
                        <a:pt x="16899" y="9485"/>
                        <a:pt x="16921" y="9485"/>
                      </a:cubicBezTo>
                      <a:cubicBezTo>
                        <a:pt x="17043" y="9485"/>
                        <a:pt x="17106" y="9399"/>
                        <a:pt x="17050" y="9145"/>
                      </a:cubicBezTo>
                      <a:close/>
                      <a:moveTo>
                        <a:pt x="31871" y="9472"/>
                      </a:moveTo>
                      <a:cubicBezTo>
                        <a:pt x="31894" y="9472"/>
                        <a:pt x="31916" y="9473"/>
                        <a:pt x="31939" y="9477"/>
                      </a:cubicBezTo>
                      <a:cubicBezTo>
                        <a:pt x="31872" y="9477"/>
                        <a:pt x="31773" y="9477"/>
                        <a:pt x="31673" y="9510"/>
                      </a:cubicBezTo>
                      <a:lnTo>
                        <a:pt x="31673" y="9544"/>
                      </a:lnTo>
                      <a:lnTo>
                        <a:pt x="31468" y="9544"/>
                      </a:lnTo>
                      <a:cubicBezTo>
                        <a:pt x="31610" y="9526"/>
                        <a:pt x="31741" y="9472"/>
                        <a:pt x="31871" y="9472"/>
                      </a:cubicBezTo>
                      <a:close/>
                      <a:moveTo>
                        <a:pt x="33368" y="9643"/>
                      </a:moveTo>
                      <a:cubicBezTo>
                        <a:pt x="33600" y="9743"/>
                        <a:pt x="33634" y="9943"/>
                        <a:pt x="33767" y="10109"/>
                      </a:cubicBezTo>
                      <a:cubicBezTo>
                        <a:pt x="33700" y="10109"/>
                        <a:pt x="33567" y="10242"/>
                        <a:pt x="33501" y="10242"/>
                      </a:cubicBezTo>
                      <a:cubicBezTo>
                        <a:pt x="33733" y="10109"/>
                        <a:pt x="33600" y="9743"/>
                        <a:pt x="33368" y="9643"/>
                      </a:cubicBezTo>
                      <a:close/>
                      <a:moveTo>
                        <a:pt x="8774" y="10242"/>
                      </a:moveTo>
                      <a:lnTo>
                        <a:pt x="8243" y="11106"/>
                      </a:lnTo>
                      <a:lnTo>
                        <a:pt x="8143" y="11172"/>
                      </a:lnTo>
                      <a:cubicBezTo>
                        <a:pt x="8409" y="10873"/>
                        <a:pt x="8575" y="10541"/>
                        <a:pt x="8774" y="10242"/>
                      </a:cubicBezTo>
                      <a:close/>
                      <a:moveTo>
                        <a:pt x="6710" y="12557"/>
                      </a:moveTo>
                      <a:cubicBezTo>
                        <a:pt x="6674" y="12580"/>
                        <a:pt x="6641" y="12607"/>
                        <a:pt x="6614" y="12635"/>
                      </a:cubicBezTo>
                      <a:lnTo>
                        <a:pt x="6581" y="12668"/>
                      </a:lnTo>
                      <a:cubicBezTo>
                        <a:pt x="6615" y="12616"/>
                        <a:pt x="6658" y="12583"/>
                        <a:pt x="6710" y="12557"/>
                      </a:cubicBezTo>
                      <a:close/>
                      <a:moveTo>
                        <a:pt x="5850" y="12767"/>
                      </a:moveTo>
                      <a:cubicBezTo>
                        <a:pt x="5850" y="12799"/>
                        <a:pt x="5850" y="12801"/>
                        <a:pt x="5850" y="12828"/>
                      </a:cubicBezTo>
                      <a:lnTo>
                        <a:pt x="5850" y="12828"/>
                      </a:lnTo>
                      <a:cubicBezTo>
                        <a:pt x="5844" y="12812"/>
                        <a:pt x="5843" y="12792"/>
                        <a:pt x="5850" y="12767"/>
                      </a:cubicBezTo>
                      <a:close/>
                      <a:moveTo>
                        <a:pt x="6016" y="12867"/>
                      </a:moveTo>
                      <a:cubicBezTo>
                        <a:pt x="6005" y="12878"/>
                        <a:pt x="5979" y="12886"/>
                        <a:pt x="5951" y="12886"/>
                      </a:cubicBezTo>
                      <a:cubicBezTo>
                        <a:pt x="5926" y="12886"/>
                        <a:pt x="5900" y="12880"/>
                        <a:pt x="5880" y="12867"/>
                      </a:cubicBezTo>
                      <a:close/>
                      <a:moveTo>
                        <a:pt x="37854" y="16124"/>
                      </a:moveTo>
                      <a:cubicBezTo>
                        <a:pt x="37795" y="16183"/>
                        <a:pt x="37842" y="16296"/>
                        <a:pt x="37923" y="16296"/>
                      </a:cubicBezTo>
                      <a:lnTo>
                        <a:pt x="37923" y="16296"/>
                      </a:lnTo>
                      <a:cubicBezTo>
                        <a:pt x="37923" y="16296"/>
                        <a:pt x="37923" y="16296"/>
                        <a:pt x="37923" y="16296"/>
                      </a:cubicBezTo>
                      <a:cubicBezTo>
                        <a:pt x="37841" y="16296"/>
                        <a:pt x="37792" y="16183"/>
                        <a:pt x="37821" y="16124"/>
                      </a:cubicBezTo>
                      <a:close/>
                      <a:moveTo>
                        <a:pt x="30011" y="20877"/>
                      </a:moveTo>
                      <a:cubicBezTo>
                        <a:pt x="30011" y="20933"/>
                        <a:pt x="29947" y="20989"/>
                        <a:pt x="29880" y="21004"/>
                      </a:cubicBezTo>
                      <a:lnTo>
                        <a:pt x="29880" y="21004"/>
                      </a:lnTo>
                      <a:cubicBezTo>
                        <a:pt x="29934" y="20986"/>
                        <a:pt x="29984" y="20931"/>
                        <a:pt x="30011" y="20877"/>
                      </a:cubicBezTo>
                      <a:close/>
                      <a:moveTo>
                        <a:pt x="32105" y="23203"/>
                      </a:moveTo>
                      <a:lnTo>
                        <a:pt x="32072" y="23236"/>
                      </a:lnTo>
                      <a:lnTo>
                        <a:pt x="32038" y="23236"/>
                      </a:lnTo>
                      <a:cubicBezTo>
                        <a:pt x="32038" y="23236"/>
                        <a:pt x="32072" y="23203"/>
                        <a:pt x="32105" y="23203"/>
                      </a:cubicBezTo>
                      <a:close/>
                      <a:moveTo>
                        <a:pt x="32251" y="23187"/>
                      </a:moveTo>
                      <a:cubicBezTo>
                        <a:pt x="32366" y="23215"/>
                        <a:pt x="32476" y="23275"/>
                        <a:pt x="32570" y="23369"/>
                      </a:cubicBezTo>
                      <a:cubicBezTo>
                        <a:pt x="32537" y="23336"/>
                        <a:pt x="32537" y="23303"/>
                        <a:pt x="32537" y="23270"/>
                      </a:cubicBezTo>
                      <a:lnTo>
                        <a:pt x="32537" y="23270"/>
                      </a:lnTo>
                      <a:cubicBezTo>
                        <a:pt x="32537" y="23402"/>
                        <a:pt x="32736" y="23369"/>
                        <a:pt x="32803" y="23402"/>
                      </a:cubicBezTo>
                      <a:cubicBezTo>
                        <a:pt x="32736" y="23402"/>
                        <a:pt x="32637" y="23369"/>
                        <a:pt x="32570" y="23369"/>
                      </a:cubicBezTo>
                      <a:cubicBezTo>
                        <a:pt x="32455" y="23323"/>
                        <a:pt x="32356" y="23230"/>
                        <a:pt x="32251" y="23187"/>
                      </a:cubicBezTo>
                      <a:close/>
                      <a:moveTo>
                        <a:pt x="45698" y="24898"/>
                      </a:moveTo>
                      <a:cubicBezTo>
                        <a:pt x="45565" y="25097"/>
                        <a:pt x="45465" y="25264"/>
                        <a:pt x="45399" y="25496"/>
                      </a:cubicBezTo>
                      <a:cubicBezTo>
                        <a:pt x="45438" y="25279"/>
                        <a:pt x="45560" y="25109"/>
                        <a:pt x="45666" y="24930"/>
                      </a:cubicBezTo>
                      <a:lnTo>
                        <a:pt x="45666" y="24930"/>
                      </a:lnTo>
                      <a:lnTo>
                        <a:pt x="45698" y="24898"/>
                      </a:lnTo>
                      <a:close/>
                      <a:moveTo>
                        <a:pt x="45232" y="25862"/>
                      </a:moveTo>
                      <a:cubicBezTo>
                        <a:pt x="45166" y="26028"/>
                        <a:pt x="45199" y="26227"/>
                        <a:pt x="45299" y="26394"/>
                      </a:cubicBezTo>
                      <a:cubicBezTo>
                        <a:pt x="45133" y="26261"/>
                        <a:pt x="45199" y="26061"/>
                        <a:pt x="45199" y="25862"/>
                      </a:cubicBezTo>
                      <a:close/>
                      <a:moveTo>
                        <a:pt x="41577" y="26925"/>
                      </a:moveTo>
                      <a:cubicBezTo>
                        <a:pt x="41530" y="26937"/>
                        <a:pt x="41520" y="26969"/>
                        <a:pt x="41519" y="27009"/>
                      </a:cubicBezTo>
                      <a:lnTo>
                        <a:pt x="41519" y="27009"/>
                      </a:lnTo>
                      <a:cubicBezTo>
                        <a:pt x="41501" y="26964"/>
                        <a:pt x="41494" y="26925"/>
                        <a:pt x="41577" y="26925"/>
                      </a:cubicBezTo>
                      <a:close/>
                      <a:moveTo>
                        <a:pt x="26621" y="26992"/>
                      </a:moveTo>
                      <a:cubicBezTo>
                        <a:pt x="26821" y="27025"/>
                        <a:pt x="27020" y="27058"/>
                        <a:pt x="27219" y="27158"/>
                      </a:cubicBezTo>
                      <a:cubicBezTo>
                        <a:pt x="27020" y="27091"/>
                        <a:pt x="26821" y="27025"/>
                        <a:pt x="26588" y="26992"/>
                      </a:cubicBezTo>
                      <a:close/>
                      <a:moveTo>
                        <a:pt x="41513" y="27122"/>
                      </a:moveTo>
                      <a:cubicBezTo>
                        <a:pt x="41504" y="27163"/>
                        <a:pt x="41479" y="27202"/>
                        <a:pt x="41411" y="27224"/>
                      </a:cubicBezTo>
                      <a:cubicBezTo>
                        <a:pt x="41435" y="27199"/>
                        <a:pt x="41479" y="27156"/>
                        <a:pt x="41513" y="27122"/>
                      </a:cubicBezTo>
                      <a:close/>
                      <a:moveTo>
                        <a:pt x="4011" y="28205"/>
                      </a:moveTo>
                      <a:cubicBezTo>
                        <a:pt x="4004" y="28220"/>
                        <a:pt x="3992" y="28232"/>
                        <a:pt x="3978" y="28241"/>
                      </a:cubicBezTo>
                      <a:lnTo>
                        <a:pt x="3978" y="28241"/>
                      </a:lnTo>
                      <a:cubicBezTo>
                        <a:pt x="3990" y="28230"/>
                        <a:pt x="4001" y="28218"/>
                        <a:pt x="4011" y="28205"/>
                      </a:cubicBezTo>
                      <a:close/>
                      <a:moveTo>
                        <a:pt x="42740" y="28255"/>
                      </a:moveTo>
                      <a:cubicBezTo>
                        <a:pt x="42673" y="28321"/>
                        <a:pt x="42740" y="28421"/>
                        <a:pt x="42806" y="28421"/>
                      </a:cubicBezTo>
                      <a:cubicBezTo>
                        <a:pt x="42740" y="28421"/>
                        <a:pt x="42707" y="28388"/>
                        <a:pt x="42707" y="28321"/>
                      </a:cubicBezTo>
                      <a:cubicBezTo>
                        <a:pt x="42707" y="28288"/>
                        <a:pt x="42707" y="28255"/>
                        <a:pt x="42740" y="28255"/>
                      </a:cubicBezTo>
                      <a:close/>
                      <a:moveTo>
                        <a:pt x="29380" y="29584"/>
                      </a:moveTo>
                      <a:cubicBezTo>
                        <a:pt x="29446" y="29584"/>
                        <a:pt x="29513" y="29617"/>
                        <a:pt x="29546" y="29684"/>
                      </a:cubicBezTo>
                      <a:lnTo>
                        <a:pt x="29546" y="29717"/>
                      </a:lnTo>
                      <a:cubicBezTo>
                        <a:pt x="29546" y="29717"/>
                        <a:pt x="29546" y="29750"/>
                        <a:pt x="29513" y="29750"/>
                      </a:cubicBezTo>
                      <a:cubicBezTo>
                        <a:pt x="29579" y="29651"/>
                        <a:pt x="29446" y="29617"/>
                        <a:pt x="29380" y="29584"/>
                      </a:cubicBezTo>
                      <a:close/>
                      <a:moveTo>
                        <a:pt x="27485" y="29684"/>
                      </a:moveTo>
                      <a:cubicBezTo>
                        <a:pt x="27419" y="29783"/>
                        <a:pt x="27319" y="29817"/>
                        <a:pt x="27219" y="29850"/>
                      </a:cubicBezTo>
                      <a:cubicBezTo>
                        <a:pt x="27319" y="29817"/>
                        <a:pt x="27419" y="29750"/>
                        <a:pt x="27452" y="29684"/>
                      </a:cubicBezTo>
                      <a:close/>
                      <a:moveTo>
                        <a:pt x="28349" y="31877"/>
                      </a:moveTo>
                      <a:cubicBezTo>
                        <a:pt x="28349" y="31977"/>
                        <a:pt x="28416" y="32110"/>
                        <a:pt x="28482" y="32210"/>
                      </a:cubicBezTo>
                      <a:cubicBezTo>
                        <a:pt x="28383" y="32077"/>
                        <a:pt x="28316" y="31977"/>
                        <a:pt x="28349" y="31877"/>
                      </a:cubicBezTo>
                      <a:close/>
                      <a:moveTo>
                        <a:pt x="9107" y="33207"/>
                      </a:moveTo>
                      <a:cubicBezTo>
                        <a:pt x="9107" y="33207"/>
                        <a:pt x="9107" y="33207"/>
                        <a:pt x="9073" y="33240"/>
                      </a:cubicBezTo>
                      <a:cubicBezTo>
                        <a:pt x="9040" y="33240"/>
                        <a:pt x="9073" y="33207"/>
                        <a:pt x="9107" y="33207"/>
                      </a:cubicBezTo>
                      <a:close/>
                      <a:moveTo>
                        <a:pt x="40846" y="33971"/>
                      </a:moveTo>
                      <a:cubicBezTo>
                        <a:pt x="40818" y="33999"/>
                        <a:pt x="40766" y="34051"/>
                        <a:pt x="40710" y="34086"/>
                      </a:cubicBezTo>
                      <a:lnTo>
                        <a:pt x="40710" y="34086"/>
                      </a:lnTo>
                      <a:cubicBezTo>
                        <a:pt x="40744" y="34039"/>
                        <a:pt x="40795" y="34005"/>
                        <a:pt x="40846" y="33971"/>
                      </a:cubicBezTo>
                      <a:close/>
                      <a:moveTo>
                        <a:pt x="40679" y="34153"/>
                      </a:moveTo>
                      <a:lnTo>
                        <a:pt x="40679" y="34270"/>
                      </a:lnTo>
                      <a:cubicBezTo>
                        <a:pt x="40670" y="34224"/>
                        <a:pt x="40671" y="34186"/>
                        <a:pt x="40679" y="34153"/>
                      </a:cubicBezTo>
                      <a:close/>
                      <a:moveTo>
                        <a:pt x="31210" y="34325"/>
                      </a:moveTo>
                      <a:cubicBezTo>
                        <a:pt x="31283" y="34325"/>
                        <a:pt x="31325" y="34473"/>
                        <a:pt x="31286" y="34473"/>
                      </a:cubicBezTo>
                      <a:cubicBezTo>
                        <a:pt x="31284" y="34473"/>
                        <a:pt x="31283" y="34473"/>
                        <a:pt x="31281" y="34472"/>
                      </a:cubicBezTo>
                      <a:lnTo>
                        <a:pt x="31281" y="34472"/>
                      </a:lnTo>
                      <a:cubicBezTo>
                        <a:pt x="31293" y="34423"/>
                        <a:pt x="31249" y="34330"/>
                        <a:pt x="31204" y="34325"/>
                      </a:cubicBezTo>
                      <a:lnTo>
                        <a:pt x="31204" y="34325"/>
                      </a:lnTo>
                      <a:cubicBezTo>
                        <a:pt x="31206" y="34325"/>
                        <a:pt x="31208" y="34325"/>
                        <a:pt x="31210" y="34325"/>
                      </a:cubicBezTo>
                      <a:close/>
                      <a:moveTo>
                        <a:pt x="20639" y="34270"/>
                      </a:moveTo>
                      <a:lnTo>
                        <a:pt x="20639" y="34270"/>
                      </a:lnTo>
                      <a:cubicBezTo>
                        <a:pt x="20805" y="34270"/>
                        <a:pt x="20672" y="34436"/>
                        <a:pt x="20672" y="34536"/>
                      </a:cubicBezTo>
                      <a:lnTo>
                        <a:pt x="20639" y="34536"/>
                      </a:lnTo>
                      <a:cubicBezTo>
                        <a:pt x="20639" y="34436"/>
                        <a:pt x="20805" y="34270"/>
                        <a:pt x="20639" y="34270"/>
                      </a:cubicBezTo>
                      <a:close/>
                      <a:moveTo>
                        <a:pt x="13666" y="36498"/>
                      </a:moveTo>
                      <a:cubicBezTo>
                        <a:pt x="13667" y="36564"/>
                        <a:pt x="13584" y="36568"/>
                        <a:pt x="13527" y="36597"/>
                      </a:cubicBezTo>
                      <a:cubicBezTo>
                        <a:pt x="13584" y="36539"/>
                        <a:pt x="13666" y="36556"/>
                        <a:pt x="13666" y="36498"/>
                      </a:cubicBezTo>
                      <a:close/>
                      <a:moveTo>
                        <a:pt x="13497" y="36749"/>
                      </a:moveTo>
                      <a:cubicBezTo>
                        <a:pt x="13515" y="36763"/>
                        <a:pt x="13527" y="36788"/>
                        <a:pt x="13527" y="36829"/>
                      </a:cubicBezTo>
                      <a:cubicBezTo>
                        <a:pt x="13527" y="36803"/>
                        <a:pt x="13505" y="36776"/>
                        <a:pt x="13497" y="36749"/>
                      </a:cubicBezTo>
                      <a:close/>
                      <a:moveTo>
                        <a:pt x="15089" y="36862"/>
                      </a:moveTo>
                      <a:cubicBezTo>
                        <a:pt x="15113" y="36899"/>
                        <a:pt x="15131" y="36941"/>
                        <a:pt x="15145" y="36984"/>
                      </a:cubicBezTo>
                      <a:lnTo>
                        <a:pt x="15145" y="36984"/>
                      </a:lnTo>
                      <a:cubicBezTo>
                        <a:pt x="15128" y="36944"/>
                        <a:pt x="15109" y="36903"/>
                        <a:pt x="15089" y="36862"/>
                      </a:cubicBezTo>
                      <a:close/>
                      <a:moveTo>
                        <a:pt x="15247" y="37353"/>
                      </a:moveTo>
                      <a:cubicBezTo>
                        <a:pt x="15260" y="37380"/>
                        <a:pt x="15276" y="37406"/>
                        <a:pt x="15296" y="37428"/>
                      </a:cubicBezTo>
                      <a:lnTo>
                        <a:pt x="15296" y="37428"/>
                      </a:lnTo>
                      <a:cubicBezTo>
                        <a:pt x="15293" y="37428"/>
                        <a:pt x="15291" y="37427"/>
                        <a:pt x="15288" y="37427"/>
                      </a:cubicBezTo>
                      <a:cubicBezTo>
                        <a:pt x="15288" y="37461"/>
                        <a:pt x="15255" y="37461"/>
                        <a:pt x="15255" y="37494"/>
                      </a:cubicBezTo>
                      <a:cubicBezTo>
                        <a:pt x="15255" y="37446"/>
                        <a:pt x="15252" y="37399"/>
                        <a:pt x="15247" y="37353"/>
                      </a:cubicBezTo>
                      <a:close/>
                      <a:moveTo>
                        <a:pt x="37024" y="37461"/>
                      </a:moveTo>
                      <a:lnTo>
                        <a:pt x="37024" y="37461"/>
                      </a:lnTo>
                      <a:cubicBezTo>
                        <a:pt x="36922" y="37537"/>
                        <a:pt x="36820" y="37613"/>
                        <a:pt x="36704" y="37659"/>
                      </a:cubicBezTo>
                      <a:lnTo>
                        <a:pt x="36704" y="37659"/>
                      </a:lnTo>
                      <a:cubicBezTo>
                        <a:pt x="36806" y="37589"/>
                        <a:pt x="36913" y="37522"/>
                        <a:pt x="37024" y="37461"/>
                      </a:cubicBezTo>
                      <a:close/>
                      <a:moveTo>
                        <a:pt x="36508" y="37806"/>
                      </a:moveTo>
                      <a:lnTo>
                        <a:pt x="36508" y="37806"/>
                      </a:lnTo>
                      <a:cubicBezTo>
                        <a:pt x="36390" y="37959"/>
                        <a:pt x="36308" y="38032"/>
                        <a:pt x="36226" y="38059"/>
                      </a:cubicBezTo>
                      <a:cubicBezTo>
                        <a:pt x="36315" y="37970"/>
                        <a:pt x="36409" y="37885"/>
                        <a:pt x="36508" y="37806"/>
                      </a:cubicBezTo>
                      <a:close/>
                      <a:moveTo>
                        <a:pt x="22207" y="38185"/>
                      </a:moveTo>
                      <a:cubicBezTo>
                        <a:pt x="22229" y="38185"/>
                        <a:pt x="22250" y="38188"/>
                        <a:pt x="22269" y="38192"/>
                      </a:cubicBezTo>
                      <a:lnTo>
                        <a:pt x="22135" y="38192"/>
                      </a:lnTo>
                      <a:cubicBezTo>
                        <a:pt x="22161" y="38187"/>
                        <a:pt x="22185" y="38185"/>
                        <a:pt x="22207" y="38185"/>
                      </a:cubicBezTo>
                      <a:close/>
                      <a:moveTo>
                        <a:pt x="18809" y="38329"/>
                      </a:moveTo>
                      <a:cubicBezTo>
                        <a:pt x="18812" y="38329"/>
                        <a:pt x="18814" y="38329"/>
                        <a:pt x="18817" y="38329"/>
                      </a:cubicBezTo>
                      <a:lnTo>
                        <a:pt x="18817" y="38329"/>
                      </a:lnTo>
                      <a:lnTo>
                        <a:pt x="18612" y="38391"/>
                      </a:lnTo>
                      <a:cubicBezTo>
                        <a:pt x="18699" y="38348"/>
                        <a:pt x="18760" y="38329"/>
                        <a:pt x="18809" y="38329"/>
                      </a:cubicBezTo>
                      <a:close/>
                      <a:moveTo>
                        <a:pt x="22430" y="38301"/>
                      </a:moveTo>
                      <a:cubicBezTo>
                        <a:pt x="22453" y="38328"/>
                        <a:pt x="22476" y="38358"/>
                        <a:pt x="22500" y="38391"/>
                      </a:cubicBezTo>
                      <a:cubicBezTo>
                        <a:pt x="22470" y="38361"/>
                        <a:pt x="22447" y="38331"/>
                        <a:pt x="22430" y="38301"/>
                      </a:cubicBezTo>
                      <a:close/>
                      <a:moveTo>
                        <a:pt x="18969" y="38429"/>
                      </a:moveTo>
                      <a:cubicBezTo>
                        <a:pt x="19012" y="38483"/>
                        <a:pt x="19061" y="38553"/>
                        <a:pt x="19143" y="38624"/>
                      </a:cubicBezTo>
                      <a:cubicBezTo>
                        <a:pt x="19057" y="38581"/>
                        <a:pt x="18999" y="38510"/>
                        <a:pt x="18969" y="38429"/>
                      </a:cubicBezTo>
                      <a:close/>
                      <a:moveTo>
                        <a:pt x="23535" y="39076"/>
                      </a:moveTo>
                      <a:lnTo>
                        <a:pt x="23497" y="39089"/>
                      </a:lnTo>
                      <a:cubicBezTo>
                        <a:pt x="23511" y="39082"/>
                        <a:pt x="23524" y="39078"/>
                        <a:pt x="23535" y="39076"/>
                      </a:cubicBezTo>
                      <a:close/>
                      <a:moveTo>
                        <a:pt x="28648" y="39056"/>
                      </a:moveTo>
                      <a:cubicBezTo>
                        <a:pt x="28678" y="39056"/>
                        <a:pt x="28708" y="39083"/>
                        <a:pt x="28738" y="39137"/>
                      </a:cubicBezTo>
                      <a:lnTo>
                        <a:pt x="28738" y="39137"/>
                      </a:lnTo>
                      <a:cubicBezTo>
                        <a:pt x="28697" y="39116"/>
                        <a:pt x="28664" y="39088"/>
                        <a:pt x="28648" y="39056"/>
                      </a:cubicBezTo>
                      <a:close/>
                      <a:moveTo>
                        <a:pt x="29045" y="39125"/>
                      </a:moveTo>
                      <a:lnTo>
                        <a:pt x="29045" y="39125"/>
                      </a:lnTo>
                      <a:cubicBezTo>
                        <a:pt x="29012" y="39161"/>
                        <a:pt x="28960" y="39177"/>
                        <a:pt x="28903" y="39177"/>
                      </a:cubicBezTo>
                      <a:cubicBezTo>
                        <a:pt x="28859" y="39177"/>
                        <a:pt x="28812" y="39167"/>
                        <a:pt x="28771" y="39151"/>
                      </a:cubicBezTo>
                      <a:lnTo>
                        <a:pt x="28771" y="39151"/>
                      </a:lnTo>
                      <a:cubicBezTo>
                        <a:pt x="28787" y="39149"/>
                        <a:pt x="28805" y="39148"/>
                        <a:pt x="28822" y="39148"/>
                      </a:cubicBezTo>
                      <a:cubicBezTo>
                        <a:pt x="28862" y="39148"/>
                        <a:pt x="28903" y="39152"/>
                        <a:pt x="28940" y="39152"/>
                      </a:cubicBezTo>
                      <a:cubicBezTo>
                        <a:pt x="28982" y="39152"/>
                        <a:pt x="29020" y="39147"/>
                        <a:pt x="29045" y="39125"/>
                      </a:cubicBezTo>
                      <a:close/>
                      <a:moveTo>
                        <a:pt x="25998" y="39161"/>
                      </a:moveTo>
                      <a:lnTo>
                        <a:pt x="25998" y="39161"/>
                      </a:lnTo>
                      <a:cubicBezTo>
                        <a:pt x="25896" y="39176"/>
                        <a:pt x="25793" y="39189"/>
                        <a:pt x="25691" y="39189"/>
                      </a:cubicBezTo>
                      <a:cubicBezTo>
                        <a:pt x="25800" y="39180"/>
                        <a:pt x="25902" y="39168"/>
                        <a:pt x="25998" y="39161"/>
                      </a:cubicBezTo>
                      <a:close/>
                      <a:moveTo>
                        <a:pt x="23629" y="39140"/>
                      </a:moveTo>
                      <a:lnTo>
                        <a:pt x="23629" y="39140"/>
                      </a:lnTo>
                      <a:cubicBezTo>
                        <a:pt x="23645" y="39165"/>
                        <a:pt x="23660" y="39194"/>
                        <a:pt x="23678" y="39216"/>
                      </a:cubicBezTo>
                      <a:lnTo>
                        <a:pt x="23678" y="39216"/>
                      </a:lnTo>
                      <a:cubicBezTo>
                        <a:pt x="23659" y="39196"/>
                        <a:pt x="23643" y="39170"/>
                        <a:pt x="23629" y="39140"/>
                      </a:cubicBezTo>
                      <a:close/>
                      <a:moveTo>
                        <a:pt x="29081" y="39255"/>
                      </a:moveTo>
                      <a:cubicBezTo>
                        <a:pt x="28975" y="39255"/>
                        <a:pt x="28875" y="39255"/>
                        <a:pt x="28777" y="39258"/>
                      </a:cubicBezTo>
                      <a:lnTo>
                        <a:pt x="28777" y="39258"/>
                      </a:lnTo>
                      <a:lnTo>
                        <a:pt x="28815" y="39255"/>
                      </a:lnTo>
                      <a:close/>
                      <a:moveTo>
                        <a:pt x="26407" y="39196"/>
                      </a:moveTo>
                      <a:cubicBezTo>
                        <a:pt x="26493" y="39226"/>
                        <a:pt x="26575" y="39276"/>
                        <a:pt x="26654" y="39355"/>
                      </a:cubicBezTo>
                      <a:cubicBezTo>
                        <a:pt x="26541" y="39327"/>
                        <a:pt x="26451" y="39274"/>
                        <a:pt x="26407" y="39196"/>
                      </a:cubicBezTo>
                      <a:close/>
                      <a:moveTo>
                        <a:pt x="24527" y="39521"/>
                      </a:moveTo>
                      <a:cubicBezTo>
                        <a:pt x="24494" y="39721"/>
                        <a:pt x="24428" y="39721"/>
                        <a:pt x="24328" y="39721"/>
                      </a:cubicBezTo>
                      <a:cubicBezTo>
                        <a:pt x="24428" y="39721"/>
                        <a:pt x="24494" y="39687"/>
                        <a:pt x="24527" y="39521"/>
                      </a:cubicBezTo>
                      <a:close/>
                      <a:moveTo>
                        <a:pt x="21669" y="39852"/>
                      </a:moveTo>
                      <a:cubicBezTo>
                        <a:pt x="21685" y="39930"/>
                        <a:pt x="21727" y="39999"/>
                        <a:pt x="21783" y="40043"/>
                      </a:cubicBezTo>
                      <a:lnTo>
                        <a:pt x="21783" y="40043"/>
                      </a:lnTo>
                      <a:lnTo>
                        <a:pt x="21669" y="39986"/>
                      </a:lnTo>
                      <a:lnTo>
                        <a:pt x="21669" y="39852"/>
                      </a:lnTo>
                      <a:close/>
                      <a:moveTo>
                        <a:pt x="19298" y="1"/>
                      </a:moveTo>
                      <a:cubicBezTo>
                        <a:pt x="17308" y="1"/>
                        <a:pt x="14841" y="927"/>
                        <a:pt x="13228" y="1966"/>
                      </a:cubicBezTo>
                      <a:cubicBezTo>
                        <a:pt x="14158" y="1734"/>
                        <a:pt x="14923" y="1202"/>
                        <a:pt x="15787" y="1036"/>
                      </a:cubicBezTo>
                      <a:lnTo>
                        <a:pt x="15787" y="1036"/>
                      </a:lnTo>
                      <a:cubicBezTo>
                        <a:pt x="16451" y="1567"/>
                        <a:pt x="12762" y="2697"/>
                        <a:pt x="12596" y="3229"/>
                      </a:cubicBezTo>
                      <a:cubicBezTo>
                        <a:pt x="11566" y="4392"/>
                        <a:pt x="5850" y="8513"/>
                        <a:pt x="7977" y="8879"/>
                      </a:cubicBezTo>
                      <a:cubicBezTo>
                        <a:pt x="6946" y="10175"/>
                        <a:pt x="6082" y="11604"/>
                        <a:pt x="5451" y="13133"/>
                      </a:cubicBezTo>
                      <a:cubicBezTo>
                        <a:pt x="5204" y="13573"/>
                        <a:pt x="4411" y="13899"/>
                        <a:pt x="4388" y="14468"/>
                      </a:cubicBezTo>
                      <a:lnTo>
                        <a:pt x="4388" y="14468"/>
                      </a:lnTo>
                      <a:cubicBezTo>
                        <a:pt x="4381" y="14424"/>
                        <a:pt x="4379" y="14377"/>
                        <a:pt x="4387" y="14329"/>
                      </a:cubicBezTo>
                      <a:lnTo>
                        <a:pt x="4387" y="14329"/>
                      </a:lnTo>
                      <a:cubicBezTo>
                        <a:pt x="4316" y="14401"/>
                        <a:pt x="4261" y="14611"/>
                        <a:pt x="4199" y="14611"/>
                      </a:cubicBezTo>
                      <a:cubicBezTo>
                        <a:pt x="4175" y="14611"/>
                        <a:pt x="4149" y="14579"/>
                        <a:pt x="4121" y="14496"/>
                      </a:cubicBezTo>
                      <a:cubicBezTo>
                        <a:pt x="3951" y="14347"/>
                        <a:pt x="3828" y="14287"/>
                        <a:pt x="3734" y="14287"/>
                      </a:cubicBezTo>
                      <a:cubicBezTo>
                        <a:pt x="3390" y="14287"/>
                        <a:pt x="3450" y="15096"/>
                        <a:pt x="3058" y="15227"/>
                      </a:cubicBezTo>
                      <a:cubicBezTo>
                        <a:pt x="3031" y="15238"/>
                        <a:pt x="3000" y="15241"/>
                        <a:pt x="2967" y="15241"/>
                      </a:cubicBezTo>
                      <a:cubicBezTo>
                        <a:pt x="2893" y="15241"/>
                        <a:pt x="2808" y="15222"/>
                        <a:pt x="2730" y="15222"/>
                      </a:cubicBezTo>
                      <a:cubicBezTo>
                        <a:pt x="2630" y="15222"/>
                        <a:pt x="2540" y="15253"/>
                        <a:pt x="2493" y="15393"/>
                      </a:cubicBezTo>
                      <a:cubicBezTo>
                        <a:pt x="1795" y="15725"/>
                        <a:pt x="1197" y="17088"/>
                        <a:pt x="1130" y="17753"/>
                      </a:cubicBezTo>
                      <a:cubicBezTo>
                        <a:pt x="1496" y="18384"/>
                        <a:pt x="133" y="19082"/>
                        <a:pt x="831" y="19248"/>
                      </a:cubicBezTo>
                      <a:cubicBezTo>
                        <a:pt x="931" y="19713"/>
                        <a:pt x="864" y="20179"/>
                        <a:pt x="732" y="20611"/>
                      </a:cubicBezTo>
                      <a:cubicBezTo>
                        <a:pt x="1263" y="21143"/>
                        <a:pt x="0" y="20810"/>
                        <a:pt x="1197" y="21973"/>
                      </a:cubicBezTo>
                      <a:cubicBezTo>
                        <a:pt x="1729" y="23934"/>
                        <a:pt x="2194" y="26294"/>
                        <a:pt x="3523" y="28255"/>
                      </a:cubicBezTo>
                      <a:lnTo>
                        <a:pt x="3357" y="28055"/>
                      </a:lnTo>
                      <a:lnTo>
                        <a:pt x="3357" y="28055"/>
                      </a:lnTo>
                      <a:cubicBezTo>
                        <a:pt x="3324" y="28554"/>
                        <a:pt x="3789" y="28753"/>
                        <a:pt x="4055" y="29052"/>
                      </a:cubicBezTo>
                      <a:cubicBezTo>
                        <a:pt x="3922" y="29218"/>
                        <a:pt x="4088" y="29318"/>
                        <a:pt x="4188" y="29318"/>
                      </a:cubicBezTo>
                      <a:cubicBezTo>
                        <a:pt x="4208" y="29325"/>
                        <a:pt x="4223" y="29328"/>
                        <a:pt x="4236" y="29328"/>
                      </a:cubicBezTo>
                      <a:cubicBezTo>
                        <a:pt x="4345" y="29328"/>
                        <a:pt x="4171" y="29086"/>
                        <a:pt x="4321" y="29086"/>
                      </a:cubicBezTo>
                      <a:cubicBezTo>
                        <a:pt x="4753" y="30016"/>
                        <a:pt x="5351" y="30814"/>
                        <a:pt x="6149" y="31445"/>
                      </a:cubicBezTo>
                      <a:cubicBezTo>
                        <a:pt x="6248" y="32110"/>
                        <a:pt x="6847" y="32376"/>
                        <a:pt x="7312" y="32841"/>
                      </a:cubicBezTo>
                      <a:cubicBezTo>
                        <a:pt x="7975" y="33331"/>
                        <a:pt x="8414" y="34598"/>
                        <a:pt x="9278" y="34598"/>
                      </a:cubicBezTo>
                      <a:cubicBezTo>
                        <a:pt x="9410" y="34598"/>
                        <a:pt x="9551" y="34569"/>
                        <a:pt x="9705" y="34503"/>
                      </a:cubicBezTo>
                      <a:cubicBezTo>
                        <a:pt x="9838" y="35001"/>
                        <a:pt x="10403" y="34503"/>
                        <a:pt x="9871" y="35101"/>
                      </a:cubicBezTo>
                      <a:cubicBezTo>
                        <a:pt x="9992" y="35017"/>
                        <a:pt x="10107" y="34988"/>
                        <a:pt x="10220" y="34988"/>
                      </a:cubicBezTo>
                      <a:cubicBezTo>
                        <a:pt x="10480" y="34988"/>
                        <a:pt x="10728" y="35142"/>
                        <a:pt x="10999" y="35142"/>
                      </a:cubicBezTo>
                      <a:cubicBezTo>
                        <a:pt x="11033" y="35142"/>
                        <a:pt x="11066" y="35139"/>
                        <a:pt x="11101" y="35134"/>
                      </a:cubicBezTo>
                      <a:lnTo>
                        <a:pt x="11101" y="35134"/>
                      </a:lnTo>
                      <a:cubicBezTo>
                        <a:pt x="9937" y="35433"/>
                        <a:pt x="12762" y="35965"/>
                        <a:pt x="12762" y="36497"/>
                      </a:cubicBezTo>
                      <a:cubicBezTo>
                        <a:pt x="12829" y="36829"/>
                        <a:pt x="13460" y="36696"/>
                        <a:pt x="13327" y="37029"/>
                      </a:cubicBezTo>
                      <a:cubicBezTo>
                        <a:pt x="13294" y="37128"/>
                        <a:pt x="13494" y="37261"/>
                        <a:pt x="13560" y="37261"/>
                      </a:cubicBezTo>
                      <a:cubicBezTo>
                        <a:pt x="13584" y="37267"/>
                        <a:pt x="13604" y="37270"/>
                        <a:pt x="13620" y="37270"/>
                      </a:cubicBezTo>
                      <a:cubicBezTo>
                        <a:pt x="13761" y="37270"/>
                        <a:pt x="13598" y="37053"/>
                        <a:pt x="13783" y="37053"/>
                      </a:cubicBezTo>
                      <a:cubicBezTo>
                        <a:pt x="13803" y="37053"/>
                        <a:pt x="13829" y="37056"/>
                        <a:pt x="13859" y="37062"/>
                      </a:cubicBezTo>
                      <a:cubicBezTo>
                        <a:pt x="13859" y="37229"/>
                        <a:pt x="13906" y="37303"/>
                        <a:pt x="14019" y="37303"/>
                      </a:cubicBezTo>
                      <a:cubicBezTo>
                        <a:pt x="14040" y="37303"/>
                        <a:pt x="14065" y="37300"/>
                        <a:pt x="14092" y="37294"/>
                      </a:cubicBezTo>
                      <a:cubicBezTo>
                        <a:pt x="14130" y="37485"/>
                        <a:pt x="14179" y="37556"/>
                        <a:pt x="14252" y="37556"/>
                      </a:cubicBezTo>
                      <a:cubicBezTo>
                        <a:pt x="14306" y="37556"/>
                        <a:pt x="14373" y="37517"/>
                        <a:pt x="14457" y="37461"/>
                      </a:cubicBezTo>
                      <a:cubicBezTo>
                        <a:pt x="14657" y="38358"/>
                        <a:pt x="15554" y="37992"/>
                        <a:pt x="16053" y="38591"/>
                      </a:cubicBezTo>
                      <a:cubicBezTo>
                        <a:pt x="17016" y="39654"/>
                        <a:pt x="18878" y="39654"/>
                        <a:pt x="20340" y="40219"/>
                      </a:cubicBezTo>
                      <a:cubicBezTo>
                        <a:pt x="20732" y="40271"/>
                        <a:pt x="21001" y="40468"/>
                        <a:pt x="21325" y="40468"/>
                      </a:cubicBezTo>
                      <a:cubicBezTo>
                        <a:pt x="21413" y="40468"/>
                        <a:pt x="21504" y="40454"/>
                        <a:pt x="21603" y="40418"/>
                      </a:cubicBezTo>
                      <a:cubicBezTo>
                        <a:pt x="22064" y="40580"/>
                        <a:pt x="22557" y="40645"/>
                        <a:pt x="23064" y="40645"/>
                      </a:cubicBezTo>
                      <a:cubicBezTo>
                        <a:pt x="24019" y="40645"/>
                        <a:pt x="25023" y="40413"/>
                        <a:pt x="25956" y="40153"/>
                      </a:cubicBezTo>
                      <a:lnTo>
                        <a:pt x="25956" y="40153"/>
                      </a:lnTo>
                      <a:cubicBezTo>
                        <a:pt x="26355" y="40252"/>
                        <a:pt x="25890" y="40319"/>
                        <a:pt x="25923" y="40485"/>
                      </a:cubicBezTo>
                      <a:cubicBezTo>
                        <a:pt x="25999" y="40517"/>
                        <a:pt x="26141" y="40539"/>
                        <a:pt x="26289" y="40539"/>
                      </a:cubicBezTo>
                      <a:cubicBezTo>
                        <a:pt x="26598" y="40539"/>
                        <a:pt x="26934" y="40444"/>
                        <a:pt x="26754" y="40153"/>
                      </a:cubicBezTo>
                      <a:lnTo>
                        <a:pt x="26754" y="40153"/>
                      </a:lnTo>
                      <a:cubicBezTo>
                        <a:pt x="26912" y="40378"/>
                        <a:pt x="27178" y="40512"/>
                        <a:pt x="27446" y="40512"/>
                      </a:cubicBezTo>
                      <a:cubicBezTo>
                        <a:pt x="27573" y="40512"/>
                        <a:pt x="27700" y="40482"/>
                        <a:pt x="27818" y="40418"/>
                      </a:cubicBezTo>
                      <a:cubicBezTo>
                        <a:pt x="26355" y="39787"/>
                        <a:pt x="29313" y="39721"/>
                        <a:pt x="30044" y="39521"/>
                      </a:cubicBezTo>
                      <a:cubicBezTo>
                        <a:pt x="30217" y="39636"/>
                        <a:pt x="30374" y="39683"/>
                        <a:pt x="30520" y="39683"/>
                      </a:cubicBezTo>
                      <a:cubicBezTo>
                        <a:pt x="30826" y="39683"/>
                        <a:pt x="31085" y="39479"/>
                        <a:pt x="31339" y="39271"/>
                      </a:cubicBezTo>
                      <a:lnTo>
                        <a:pt x="31339" y="39271"/>
                      </a:lnTo>
                      <a:cubicBezTo>
                        <a:pt x="31277" y="39339"/>
                        <a:pt x="31222" y="39412"/>
                        <a:pt x="31174" y="39488"/>
                      </a:cubicBezTo>
                      <a:cubicBezTo>
                        <a:pt x="34465" y="38159"/>
                        <a:pt x="38619" y="38657"/>
                        <a:pt x="40812" y="35467"/>
                      </a:cubicBezTo>
                      <a:cubicBezTo>
                        <a:pt x="41211" y="35267"/>
                        <a:pt x="41809" y="35201"/>
                        <a:pt x="41710" y="34569"/>
                      </a:cubicBezTo>
                      <a:cubicBezTo>
                        <a:pt x="42108" y="34370"/>
                        <a:pt x="42241" y="33572"/>
                        <a:pt x="42474" y="33140"/>
                      </a:cubicBezTo>
                      <a:cubicBezTo>
                        <a:pt x="42474" y="33173"/>
                        <a:pt x="42474" y="33173"/>
                        <a:pt x="42474" y="33207"/>
                      </a:cubicBezTo>
                      <a:cubicBezTo>
                        <a:pt x="43105" y="32110"/>
                        <a:pt x="43637" y="30947"/>
                        <a:pt x="44136" y="29783"/>
                      </a:cubicBezTo>
                      <a:cubicBezTo>
                        <a:pt x="46329" y="25962"/>
                        <a:pt x="46562" y="21442"/>
                        <a:pt x="46362" y="17121"/>
                      </a:cubicBezTo>
                      <a:cubicBezTo>
                        <a:pt x="46396" y="10740"/>
                        <a:pt x="40812" y="6353"/>
                        <a:pt x="36027" y="3096"/>
                      </a:cubicBezTo>
                      <a:lnTo>
                        <a:pt x="36159" y="3096"/>
                      </a:lnTo>
                      <a:cubicBezTo>
                        <a:pt x="31806" y="404"/>
                        <a:pt x="25092" y="205"/>
                        <a:pt x="20506" y="138"/>
                      </a:cubicBezTo>
                      <a:cubicBezTo>
                        <a:pt x="20135" y="44"/>
                        <a:pt x="19728" y="1"/>
                        <a:pt x="19298"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9"/>
                <p:cNvSpPr/>
                <p:nvPr/>
              </p:nvSpPr>
              <p:spPr>
                <a:xfrm>
                  <a:off x="4503750" y="5042225"/>
                  <a:ext cx="5850" cy="4200"/>
                </a:xfrm>
                <a:custGeom>
                  <a:avLst/>
                  <a:gdLst/>
                  <a:ahLst/>
                  <a:cxnLst/>
                  <a:rect l="l" t="t" r="r" b="b"/>
                  <a:pathLst>
                    <a:path w="234" h="168" extrusionOk="0">
                      <a:moveTo>
                        <a:pt x="134" y="1"/>
                      </a:moveTo>
                      <a:cubicBezTo>
                        <a:pt x="1" y="1"/>
                        <a:pt x="34" y="134"/>
                        <a:pt x="134" y="167"/>
                      </a:cubicBezTo>
                      <a:cubicBezTo>
                        <a:pt x="233" y="101"/>
                        <a:pt x="233" y="34"/>
                        <a:pt x="134"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9"/>
                <p:cNvSpPr/>
                <p:nvPr/>
              </p:nvSpPr>
              <p:spPr>
                <a:xfrm>
                  <a:off x="4443825" y="4392550"/>
                  <a:ext cx="23275" cy="23850"/>
                </a:xfrm>
                <a:custGeom>
                  <a:avLst/>
                  <a:gdLst/>
                  <a:ahLst/>
                  <a:cxnLst/>
                  <a:rect l="l" t="t" r="r" b="b"/>
                  <a:pathLst>
                    <a:path w="931" h="954" extrusionOk="0">
                      <a:moveTo>
                        <a:pt x="738" y="0"/>
                      </a:moveTo>
                      <a:cubicBezTo>
                        <a:pt x="708" y="0"/>
                        <a:pt x="665" y="10"/>
                        <a:pt x="603" y="32"/>
                      </a:cubicBezTo>
                      <a:cubicBezTo>
                        <a:pt x="302" y="379"/>
                        <a:pt x="1" y="953"/>
                        <a:pt x="139" y="953"/>
                      </a:cubicBezTo>
                      <a:cubicBezTo>
                        <a:pt x="199" y="953"/>
                        <a:pt x="342" y="845"/>
                        <a:pt x="603" y="564"/>
                      </a:cubicBezTo>
                      <a:cubicBezTo>
                        <a:pt x="517" y="419"/>
                        <a:pt x="930" y="0"/>
                        <a:pt x="738"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29"/>
                <p:cNvSpPr/>
                <p:nvPr/>
              </p:nvSpPr>
              <p:spPr>
                <a:xfrm>
                  <a:off x="4443100" y="4420750"/>
                  <a:ext cx="7500" cy="8325"/>
                </a:xfrm>
                <a:custGeom>
                  <a:avLst/>
                  <a:gdLst/>
                  <a:ahLst/>
                  <a:cxnLst/>
                  <a:rect l="l" t="t" r="r" b="b"/>
                  <a:pathLst>
                    <a:path w="300" h="333" extrusionOk="0">
                      <a:moveTo>
                        <a:pt x="267" y="1"/>
                      </a:moveTo>
                      <a:lnTo>
                        <a:pt x="267" y="1"/>
                      </a:lnTo>
                      <a:cubicBezTo>
                        <a:pt x="100" y="34"/>
                        <a:pt x="34" y="100"/>
                        <a:pt x="1" y="333"/>
                      </a:cubicBezTo>
                      <a:cubicBezTo>
                        <a:pt x="167" y="233"/>
                        <a:pt x="300" y="200"/>
                        <a:pt x="267"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29"/>
                <p:cNvSpPr/>
                <p:nvPr/>
              </p:nvSpPr>
              <p:spPr>
                <a:xfrm>
                  <a:off x="4422325" y="4458150"/>
                  <a:ext cx="6725" cy="4700"/>
                </a:xfrm>
                <a:custGeom>
                  <a:avLst/>
                  <a:gdLst/>
                  <a:ahLst/>
                  <a:cxnLst/>
                  <a:rect l="l" t="t" r="r" b="b"/>
                  <a:pathLst>
                    <a:path w="269" h="188" extrusionOk="0">
                      <a:moveTo>
                        <a:pt x="101" y="0"/>
                      </a:moveTo>
                      <a:lnTo>
                        <a:pt x="101" y="0"/>
                      </a:lnTo>
                      <a:cubicBezTo>
                        <a:pt x="67" y="33"/>
                        <a:pt x="1" y="67"/>
                        <a:pt x="1" y="100"/>
                      </a:cubicBezTo>
                      <a:cubicBezTo>
                        <a:pt x="1" y="164"/>
                        <a:pt x="26" y="188"/>
                        <a:pt x="58" y="188"/>
                      </a:cubicBezTo>
                      <a:cubicBezTo>
                        <a:pt x="141" y="188"/>
                        <a:pt x="269" y="24"/>
                        <a:pt x="101"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9"/>
                <p:cNvSpPr/>
                <p:nvPr/>
              </p:nvSpPr>
              <p:spPr>
                <a:xfrm>
                  <a:off x="4400725" y="4479950"/>
                  <a:ext cx="5350" cy="3625"/>
                </a:xfrm>
                <a:custGeom>
                  <a:avLst/>
                  <a:gdLst/>
                  <a:ahLst/>
                  <a:cxnLst/>
                  <a:rect l="l" t="t" r="r" b="b"/>
                  <a:pathLst>
                    <a:path w="214" h="145" extrusionOk="0">
                      <a:moveTo>
                        <a:pt x="172" y="1"/>
                      </a:moveTo>
                      <a:cubicBezTo>
                        <a:pt x="131" y="1"/>
                        <a:pt x="60" y="52"/>
                        <a:pt x="1" y="92"/>
                      </a:cubicBezTo>
                      <a:cubicBezTo>
                        <a:pt x="27" y="131"/>
                        <a:pt x="53" y="145"/>
                        <a:pt x="79" y="145"/>
                      </a:cubicBezTo>
                      <a:cubicBezTo>
                        <a:pt x="119" y="145"/>
                        <a:pt x="160" y="112"/>
                        <a:pt x="200" y="92"/>
                      </a:cubicBezTo>
                      <a:cubicBezTo>
                        <a:pt x="214" y="25"/>
                        <a:pt x="200" y="1"/>
                        <a:pt x="172"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9"/>
                <p:cNvSpPr/>
                <p:nvPr/>
              </p:nvSpPr>
              <p:spPr>
                <a:xfrm>
                  <a:off x="4619250" y="4286150"/>
                  <a:ext cx="9150" cy="10000"/>
                </a:xfrm>
                <a:custGeom>
                  <a:avLst/>
                  <a:gdLst/>
                  <a:ahLst/>
                  <a:cxnLst/>
                  <a:rect l="l" t="t" r="r" b="b"/>
                  <a:pathLst>
                    <a:path w="366" h="400" extrusionOk="0">
                      <a:moveTo>
                        <a:pt x="366" y="1"/>
                      </a:moveTo>
                      <a:lnTo>
                        <a:pt x="366" y="1"/>
                      </a:lnTo>
                      <a:cubicBezTo>
                        <a:pt x="167" y="67"/>
                        <a:pt x="34" y="134"/>
                        <a:pt x="0" y="399"/>
                      </a:cubicBezTo>
                      <a:cubicBezTo>
                        <a:pt x="266" y="333"/>
                        <a:pt x="366" y="233"/>
                        <a:pt x="366"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2" name="Google Shape;3322;p29"/>
              <p:cNvGrpSpPr/>
              <p:nvPr/>
            </p:nvGrpSpPr>
            <p:grpSpPr>
              <a:xfrm rot="10800000">
                <a:off x="2292009" y="1870425"/>
                <a:ext cx="846032" cy="738538"/>
                <a:chOff x="4286075" y="4175525"/>
                <a:chExt cx="1164050" cy="1016150"/>
              </a:xfrm>
            </p:grpSpPr>
            <p:sp>
              <p:nvSpPr>
                <p:cNvPr id="3323" name="Google Shape;3323;p29"/>
                <p:cNvSpPr/>
                <p:nvPr/>
              </p:nvSpPr>
              <p:spPr>
                <a:xfrm>
                  <a:off x="4286075" y="4175525"/>
                  <a:ext cx="1164050" cy="1016150"/>
                </a:xfrm>
                <a:custGeom>
                  <a:avLst/>
                  <a:gdLst/>
                  <a:ahLst/>
                  <a:cxnLst/>
                  <a:rect l="l" t="t" r="r" b="b"/>
                  <a:pathLst>
                    <a:path w="46562" h="40646" extrusionOk="0">
                      <a:moveTo>
                        <a:pt x="18080" y="637"/>
                      </a:moveTo>
                      <a:cubicBezTo>
                        <a:pt x="18031" y="686"/>
                        <a:pt x="17965" y="716"/>
                        <a:pt x="17893" y="729"/>
                      </a:cubicBezTo>
                      <a:lnTo>
                        <a:pt x="17893" y="729"/>
                      </a:lnTo>
                      <a:cubicBezTo>
                        <a:pt x="17956" y="693"/>
                        <a:pt x="18022" y="659"/>
                        <a:pt x="18080" y="637"/>
                      </a:cubicBezTo>
                      <a:close/>
                      <a:moveTo>
                        <a:pt x="19609" y="836"/>
                      </a:moveTo>
                      <a:cubicBezTo>
                        <a:pt x="19716" y="836"/>
                        <a:pt x="19815" y="866"/>
                        <a:pt x="19912" y="906"/>
                      </a:cubicBezTo>
                      <a:lnTo>
                        <a:pt x="19912" y="906"/>
                      </a:lnTo>
                      <a:cubicBezTo>
                        <a:pt x="19816" y="874"/>
                        <a:pt x="19716" y="852"/>
                        <a:pt x="19609" y="836"/>
                      </a:cubicBezTo>
                      <a:close/>
                      <a:moveTo>
                        <a:pt x="20163" y="1021"/>
                      </a:moveTo>
                      <a:cubicBezTo>
                        <a:pt x="20251" y="1059"/>
                        <a:pt x="20342" y="1091"/>
                        <a:pt x="20440" y="1102"/>
                      </a:cubicBezTo>
                      <a:cubicBezTo>
                        <a:pt x="20373" y="1102"/>
                        <a:pt x="20307" y="1102"/>
                        <a:pt x="20240" y="1069"/>
                      </a:cubicBezTo>
                      <a:cubicBezTo>
                        <a:pt x="20214" y="1052"/>
                        <a:pt x="20189" y="1036"/>
                        <a:pt x="20163" y="1021"/>
                      </a:cubicBezTo>
                      <a:close/>
                      <a:moveTo>
                        <a:pt x="20164" y="1426"/>
                      </a:moveTo>
                      <a:cubicBezTo>
                        <a:pt x="20137" y="1482"/>
                        <a:pt x="20089" y="1524"/>
                        <a:pt x="20033" y="1538"/>
                      </a:cubicBezTo>
                      <a:lnTo>
                        <a:pt x="20033" y="1538"/>
                      </a:lnTo>
                      <a:cubicBezTo>
                        <a:pt x="20079" y="1515"/>
                        <a:pt x="20115" y="1459"/>
                        <a:pt x="20164" y="1426"/>
                      </a:cubicBezTo>
                      <a:close/>
                      <a:moveTo>
                        <a:pt x="17681" y="2332"/>
                      </a:moveTo>
                      <a:cubicBezTo>
                        <a:pt x="17681" y="2352"/>
                        <a:pt x="17681" y="2371"/>
                        <a:pt x="17681" y="2398"/>
                      </a:cubicBezTo>
                      <a:lnTo>
                        <a:pt x="17681" y="2398"/>
                      </a:lnTo>
                      <a:cubicBezTo>
                        <a:pt x="17672" y="2355"/>
                        <a:pt x="17641" y="2341"/>
                        <a:pt x="17600" y="2341"/>
                      </a:cubicBezTo>
                      <a:cubicBezTo>
                        <a:pt x="17518" y="2341"/>
                        <a:pt x="17394" y="2398"/>
                        <a:pt x="17316" y="2398"/>
                      </a:cubicBezTo>
                      <a:cubicBezTo>
                        <a:pt x="17448" y="2365"/>
                        <a:pt x="17548" y="2332"/>
                        <a:pt x="17681" y="2332"/>
                      </a:cubicBezTo>
                      <a:close/>
                      <a:moveTo>
                        <a:pt x="16451" y="2897"/>
                      </a:moveTo>
                      <a:cubicBezTo>
                        <a:pt x="16388" y="2928"/>
                        <a:pt x="16317" y="2960"/>
                        <a:pt x="16246" y="2988"/>
                      </a:cubicBezTo>
                      <a:lnTo>
                        <a:pt x="16246" y="2988"/>
                      </a:lnTo>
                      <a:cubicBezTo>
                        <a:pt x="16310" y="2954"/>
                        <a:pt x="16378" y="2924"/>
                        <a:pt x="16451" y="2897"/>
                      </a:cubicBezTo>
                      <a:close/>
                      <a:moveTo>
                        <a:pt x="14258" y="2864"/>
                      </a:moveTo>
                      <a:cubicBezTo>
                        <a:pt x="14059" y="2997"/>
                        <a:pt x="13826" y="3096"/>
                        <a:pt x="13593" y="3163"/>
                      </a:cubicBezTo>
                      <a:cubicBezTo>
                        <a:pt x="13826" y="3096"/>
                        <a:pt x="14025" y="2997"/>
                        <a:pt x="14225" y="2864"/>
                      </a:cubicBezTo>
                      <a:close/>
                      <a:moveTo>
                        <a:pt x="13228" y="3163"/>
                      </a:moveTo>
                      <a:cubicBezTo>
                        <a:pt x="13245" y="3163"/>
                        <a:pt x="13235" y="3181"/>
                        <a:pt x="13217" y="3198"/>
                      </a:cubicBezTo>
                      <a:lnTo>
                        <a:pt x="13217" y="3198"/>
                      </a:lnTo>
                      <a:cubicBezTo>
                        <a:pt x="13223" y="3187"/>
                        <a:pt x="13228" y="3175"/>
                        <a:pt x="13228" y="3163"/>
                      </a:cubicBezTo>
                      <a:close/>
                      <a:moveTo>
                        <a:pt x="15989" y="3169"/>
                      </a:moveTo>
                      <a:cubicBezTo>
                        <a:pt x="15952" y="3243"/>
                        <a:pt x="15895" y="3312"/>
                        <a:pt x="15820" y="3362"/>
                      </a:cubicBezTo>
                      <a:cubicBezTo>
                        <a:pt x="15873" y="3288"/>
                        <a:pt x="15929" y="3225"/>
                        <a:pt x="15989" y="3169"/>
                      </a:cubicBezTo>
                      <a:close/>
                      <a:moveTo>
                        <a:pt x="13361" y="3229"/>
                      </a:moveTo>
                      <a:cubicBezTo>
                        <a:pt x="13306" y="3392"/>
                        <a:pt x="13142" y="3532"/>
                        <a:pt x="13137" y="3668"/>
                      </a:cubicBezTo>
                      <a:lnTo>
                        <a:pt x="13137" y="3668"/>
                      </a:lnTo>
                      <a:cubicBezTo>
                        <a:pt x="13131" y="3509"/>
                        <a:pt x="13305" y="3369"/>
                        <a:pt x="13361" y="3229"/>
                      </a:cubicBezTo>
                      <a:close/>
                      <a:moveTo>
                        <a:pt x="12935" y="3618"/>
                      </a:moveTo>
                      <a:cubicBezTo>
                        <a:pt x="12942" y="3641"/>
                        <a:pt x="12959" y="3661"/>
                        <a:pt x="12995" y="3661"/>
                      </a:cubicBezTo>
                      <a:cubicBezTo>
                        <a:pt x="12954" y="3661"/>
                        <a:pt x="12926" y="3674"/>
                        <a:pt x="12902" y="3692"/>
                      </a:cubicBezTo>
                      <a:lnTo>
                        <a:pt x="12902" y="3692"/>
                      </a:lnTo>
                      <a:cubicBezTo>
                        <a:pt x="12919" y="3670"/>
                        <a:pt x="12930" y="3645"/>
                        <a:pt x="12935" y="3618"/>
                      </a:cubicBezTo>
                      <a:close/>
                      <a:moveTo>
                        <a:pt x="12729" y="4060"/>
                      </a:moveTo>
                      <a:lnTo>
                        <a:pt x="12729" y="4060"/>
                      </a:lnTo>
                      <a:cubicBezTo>
                        <a:pt x="12678" y="4265"/>
                        <a:pt x="12666" y="4491"/>
                        <a:pt x="12495" y="4491"/>
                      </a:cubicBezTo>
                      <a:cubicBezTo>
                        <a:pt x="12492" y="4491"/>
                        <a:pt x="12489" y="4490"/>
                        <a:pt x="12486" y="4490"/>
                      </a:cubicBezTo>
                      <a:lnTo>
                        <a:pt x="12486" y="4490"/>
                      </a:lnTo>
                      <a:cubicBezTo>
                        <a:pt x="12635" y="4483"/>
                        <a:pt x="12654" y="4262"/>
                        <a:pt x="12729" y="4060"/>
                      </a:cubicBezTo>
                      <a:close/>
                      <a:moveTo>
                        <a:pt x="12929" y="5921"/>
                      </a:moveTo>
                      <a:cubicBezTo>
                        <a:pt x="12895" y="5954"/>
                        <a:pt x="12895" y="5954"/>
                        <a:pt x="12862" y="5954"/>
                      </a:cubicBezTo>
                      <a:lnTo>
                        <a:pt x="12862" y="5943"/>
                      </a:lnTo>
                      <a:lnTo>
                        <a:pt x="12862" y="5943"/>
                      </a:lnTo>
                      <a:cubicBezTo>
                        <a:pt x="12878" y="5930"/>
                        <a:pt x="12899" y="5921"/>
                        <a:pt x="12929" y="5921"/>
                      </a:cubicBezTo>
                      <a:close/>
                      <a:moveTo>
                        <a:pt x="10255" y="5750"/>
                      </a:moveTo>
                      <a:lnTo>
                        <a:pt x="10255" y="5750"/>
                      </a:lnTo>
                      <a:cubicBezTo>
                        <a:pt x="10178" y="5834"/>
                        <a:pt x="10100" y="5913"/>
                        <a:pt x="10016" y="5977"/>
                      </a:cubicBezTo>
                      <a:lnTo>
                        <a:pt x="10016" y="5977"/>
                      </a:lnTo>
                      <a:cubicBezTo>
                        <a:pt x="10096" y="5900"/>
                        <a:pt x="10175" y="5825"/>
                        <a:pt x="10255" y="5750"/>
                      </a:cubicBezTo>
                      <a:close/>
                      <a:moveTo>
                        <a:pt x="10678" y="6169"/>
                      </a:moveTo>
                      <a:cubicBezTo>
                        <a:pt x="10628" y="6236"/>
                        <a:pt x="10552" y="6303"/>
                        <a:pt x="10536" y="6353"/>
                      </a:cubicBezTo>
                      <a:lnTo>
                        <a:pt x="10536" y="6320"/>
                      </a:lnTo>
                      <a:cubicBezTo>
                        <a:pt x="10564" y="6277"/>
                        <a:pt x="10629" y="6223"/>
                        <a:pt x="10678" y="6169"/>
                      </a:cubicBezTo>
                      <a:close/>
                      <a:moveTo>
                        <a:pt x="10835" y="5722"/>
                      </a:moveTo>
                      <a:lnTo>
                        <a:pt x="10502" y="5988"/>
                      </a:lnTo>
                      <a:cubicBezTo>
                        <a:pt x="10303" y="6154"/>
                        <a:pt x="10104" y="6320"/>
                        <a:pt x="9937" y="6486"/>
                      </a:cubicBezTo>
                      <a:cubicBezTo>
                        <a:pt x="10203" y="6220"/>
                        <a:pt x="10502" y="5954"/>
                        <a:pt x="10835" y="5722"/>
                      </a:cubicBezTo>
                      <a:close/>
                      <a:moveTo>
                        <a:pt x="12031" y="6486"/>
                      </a:moveTo>
                      <a:lnTo>
                        <a:pt x="12031" y="6486"/>
                      </a:lnTo>
                      <a:cubicBezTo>
                        <a:pt x="12116" y="6528"/>
                        <a:pt x="12186" y="6584"/>
                        <a:pt x="12176" y="6644"/>
                      </a:cubicBezTo>
                      <a:lnTo>
                        <a:pt x="12176" y="6644"/>
                      </a:lnTo>
                      <a:cubicBezTo>
                        <a:pt x="12171" y="6584"/>
                        <a:pt x="12094" y="6528"/>
                        <a:pt x="12031" y="6486"/>
                      </a:cubicBezTo>
                      <a:close/>
                      <a:moveTo>
                        <a:pt x="15545" y="2699"/>
                      </a:moveTo>
                      <a:cubicBezTo>
                        <a:pt x="15780" y="2699"/>
                        <a:pt x="15410" y="3372"/>
                        <a:pt x="14291" y="3994"/>
                      </a:cubicBezTo>
                      <a:lnTo>
                        <a:pt x="14291" y="4027"/>
                      </a:lnTo>
                      <a:cubicBezTo>
                        <a:pt x="14456" y="3953"/>
                        <a:pt x="14578" y="3921"/>
                        <a:pt x="14661" y="3921"/>
                      </a:cubicBezTo>
                      <a:cubicBezTo>
                        <a:pt x="14913" y="3921"/>
                        <a:pt x="14807" y="4209"/>
                        <a:pt x="14457" y="4459"/>
                      </a:cubicBezTo>
                      <a:cubicBezTo>
                        <a:pt x="13826" y="4891"/>
                        <a:pt x="13261" y="5589"/>
                        <a:pt x="12463" y="5722"/>
                      </a:cubicBezTo>
                      <a:cubicBezTo>
                        <a:pt x="12663" y="5556"/>
                        <a:pt x="12895" y="5456"/>
                        <a:pt x="12962" y="5124"/>
                      </a:cubicBezTo>
                      <a:lnTo>
                        <a:pt x="12962" y="5124"/>
                      </a:lnTo>
                      <a:cubicBezTo>
                        <a:pt x="11699" y="5821"/>
                        <a:pt x="10935" y="7317"/>
                        <a:pt x="9805" y="8048"/>
                      </a:cubicBezTo>
                      <a:cubicBezTo>
                        <a:pt x="9306" y="7483"/>
                        <a:pt x="10602" y="6918"/>
                        <a:pt x="10502" y="6785"/>
                      </a:cubicBezTo>
                      <a:cubicBezTo>
                        <a:pt x="10602" y="6785"/>
                        <a:pt x="10602" y="6785"/>
                        <a:pt x="10569" y="6719"/>
                      </a:cubicBezTo>
                      <a:cubicBezTo>
                        <a:pt x="11599" y="6054"/>
                        <a:pt x="13028" y="3694"/>
                        <a:pt x="14491" y="3595"/>
                      </a:cubicBezTo>
                      <a:cubicBezTo>
                        <a:pt x="15041" y="2944"/>
                        <a:pt x="15403" y="2699"/>
                        <a:pt x="15545" y="2699"/>
                      </a:cubicBezTo>
                      <a:close/>
                      <a:moveTo>
                        <a:pt x="9738" y="8480"/>
                      </a:moveTo>
                      <a:lnTo>
                        <a:pt x="9738" y="8480"/>
                      </a:lnTo>
                      <a:cubicBezTo>
                        <a:pt x="9705" y="8580"/>
                        <a:pt x="9638" y="8646"/>
                        <a:pt x="9572" y="8646"/>
                      </a:cubicBezTo>
                      <a:cubicBezTo>
                        <a:pt x="9638" y="8613"/>
                        <a:pt x="9705" y="8547"/>
                        <a:pt x="9738" y="8480"/>
                      </a:cubicBezTo>
                      <a:close/>
                      <a:moveTo>
                        <a:pt x="8475" y="8613"/>
                      </a:moveTo>
                      <a:lnTo>
                        <a:pt x="8475" y="8646"/>
                      </a:lnTo>
                      <a:cubicBezTo>
                        <a:pt x="8442" y="8679"/>
                        <a:pt x="8409" y="8712"/>
                        <a:pt x="8376" y="8778"/>
                      </a:cubicBezTo>
                      <a:lnTo>
                        <a:pt x="8376" y="8778"/>
                      </a:lnTo>
                      <a:cubicBezTo>
                        <a:pt x="8409" y="8712"/>
                        <a:pt x="8442" y="8679"/>
                        <a:pt x="8475" y="8613"/>
                      </a:cubicBezTo>
                      <a:close/>
                      <a:moveTo>
                        <a:pt x="7977" y="9012"/>
                      </a:moveTo>
                      <a:lnTo>
                        <a:pt x="7977" y="9012"/>
                      </a:lnTo>
                      <a:cubicBezTo>
                        <a:pt x="8010" y="9045"/>
                        <a:pt x="8043" y="9078"/>
                        <a:pt x="8076" y="9145"/>
                      </a:cubicBezTo>
                      <a:cubicBezTo>
                        <a:pt x="8043" y="9112"/>
                        <a:pt x="8010" y="9045"/>
                        <a:pt x="7977" y="9012"/>
                      </a:cubicBezTo>
                      <a:close/>
                      <a:moveTo>
                        <a:pt x="17050" y="9145"/>
                      </a:moveTo>
                      <a:lnTo>
                        <a:pt x="17050" y="9145"/>
                      </a:lnTo>
                      <a:cubicBezTo>
                        <a:pt x="17263" y="9385"/>
                        <a:pt x="17219" y="9497"/>
                        <a:pt x="17021" y="9497"/>
                      </a:cubicBezTo>
                      <a:cubicBezTo>
                        <a:pt x="16973" y="9497"/>
                        <a:pt x="16915" y="9490"/>
                        <a:pt x="16850" y="9477"/>
                      </a:cubicBezTo>
                      <a:lnTo>
                        <a:pt x="16850" y="9477"/>
                      </a:lnTo>
                      <a:cubicBezTo>
                        <a:pt x="16875" y="9482"/>
                        <a:pt x="16899" y="9485"/>
                        <a:pt x="16921" y="9485"/>
                      </a:cubicBezTo>
                      <a:cubicBezTo>
                        <a:pt x="17043" y="9485"/>
                        <a:pt x="17106" y="9399"/>
                        <a:pt x="17050" y="9145"/>
                      </a:cubicBezTo>
                      <a:close/>
                      <a:moveTo>
                        <a:pt x="31871" y="9472"/>
                      </a:moveTo>
                      <a:cubicBezTo>
                        <a:pt x="31894" y="9472"/>
                        <a:pt x="31916" y="9473"/>
                        <a:pt x="31939" y="9477"/>
                      </a:cubicBezTo>
                      <a:cubicBezTo>
                        <a:pt x="31872" y="9477"/>
                        <a:pt x="31773" y="9477"/>
                        <a:pt x="31673" y="9510"/>
                      </a:cubicBezTo>
                      <a:lnTo>
                        <a:pt x="31673" y="9544"/>
                      </a:lnTo>
                      <a:lnTo>
                        <a:pt x="31468" y="9544"/>
                      </a:lnTo>
                      <a:cubicBezTo>
                        <a:pt x="31610" y="9526"/>
                        <a:pt x="31741" y="9472"/>
                        <a:pt x="31871" y="9472"/>
                      </a:cubicBezTo>
                      <a:close/>
                      <a:moveTo>
                        <a:pt x="33368" y="9643"/>
                      </a:moveTo>
                      <a:cubicBezTo>
                        <a:pt x="33600" y="9743"/>
                        <a:pt x="33634" y="9943"/>
                        <a:pt x="33767" y="10109"/>
                      </a:cubicBezTo>
                      <a:cubicBezTo>
                        <a:pt x="33700" y="10109"/>
                        <a:pt x="33567" y="10242"/>
                        <a:pt x="33501" y="10242"/>
                      </a:cubicBezTo>
                      <a:cubicBezTo>
                        <a:pt x="33733" y="10109"/>
                        <a:pt x="33600" y="9743"/>
                        <a:pt x="33368" y="9643"/>
                      </a:cubicBezTo>
                      <a:close/>
                      <a:moveTo>
                        <a:pt x="8774" y="10242"/>
                      </a:moveTo>
                      <a:lnTo>
                        <a:pt x="8243" y="11106"/>
                      </a:lnTo>
                      <a:lnTo>
                        <a:pt x="8143" y="11172"/>
                      </a:lnTo>
                      <a:cubicBezTo>
                        <a:pt x="8409" y="10873"/>
                        <a:pt x="8575" y="10541"/>
                        <a:pt x="8774" y="10242"/>
                      </a:cubicBezTo>
                      <a:close/>
                      <a:moveTo>
                        <a:pt x="6710" y="12557"/>
                      </a:moveTo>
                      <a:cubicBezTo>
                        <a:pt x="6674" y="12580"/>
                        <a:pt x="6641" y="12607"/>
                        <a:pt x="6614" y="12635"/>
                      </a:cubicBezTo>
                      <a:lnTo>
                        <a:pt x="6581" y="12668"/>
                      </a:lnTo>
                      <a:cubicBezTo>
                        <a:pt x="6615" y="12616"/>
                        <a:pt x="6658" y="12583"/>
                        <a:pt x="6710" y="12557"/>
                      </a:cubicBezTo>
                      <a:close/>
                      <a:moveTo>
                        <a:pt x="5850" y="12767"/>
                      </a:moveTo>
                      <a:cubicBezTo>
                        <a:pt x="5850" y="12799"/>
                        <a:pt x="5850" y="12801"/>
                        <a:pt x="5850" y="12828"/>
                      </a:cubicBezTo>
                      <a:lnTo>
                        <a:pt x="5850" y="12828"/>
                      </a:lnTo>
                      <a:cubicBezTo>
                        <a:pt x="5844" y="12812"/>
                        <a:pt x="5843" y="12792"/>
                        <a:pt x="5850" y="12767"/>
                      </a:cubicBezTo>
                      <a:close/>
                      <a:moveTo>
                        <a:pt x="6016" y="12867"/>
                      </a:moveTo>
                      <a:cubicBezTo>
                        <a:pt x="6005" y="12878"/>
                        <a:pt x="5979" y="12886"/>
                        <a:pt x="5951" y="12886"/>
                      </a:cubicBezTo>
                      <a:cubicBezTo>
                        <a:pt x="5926" y="12886"/>
                        <a:pt x="5900" y="12880"/>
                        <a:pt x="5880" y="12867"/>
                      </a:cubicBezTo>
                      <a:close/>
                      <a:moveTo>
                        <a:pt x="37854" y="16124"/>
                      </a:moveTo>
                      <a:cubicBezTo>
                        <a:pt x="37795" y="16183"/>
                        <a:pt x="37842" y="16296"/>
                        <a:pt x="37923" y="16296"/>
                      </a:cubicBezTo>
                      <a:lnTo>
                        <a:pt x="37923" y="16296"/>
                      </a:lnTo>
                      <a:cubicBezTo>
                        <a:pt x="37923" y="16296"/>
                        <a:pt x="37923" y="16296"/>
                        <a:pt x="37923" y="16296"/>
                      </a:cubicBezTo>
                      <a:cubicBezTo>
                        <a:pt x="37841" y="16296"/>
                        <a:pt x="37792" y="16183"/>
                        <a:pt x="37821" y="16124"/>
                      </a:cubicBezTo>
                      <a:close/>
                      <a:moveTo>
                        <a:pt x="30011" y="20877"/>
                      </a:moveTo>
                      <a:cubicBezTo>
                        <a:pt x="30011" y="20933"/>
                        <a:pt x="29947" y="20989"/>
                        <a:pt x="29880" y="21004"/>
                      </a:cubicBezTo>
                      <a:lnTo>
                        <a:pt x="29880" y="21004"/>
                      </a:lnTo>
                      <a:cubicBezTo>
                        <a:pt x="29934" y="20986"/>
                        <a:pt x="29984" y="20931"/>
                        <a:pt x="30011" y="20877"/>
                      </a:cubicBezTo>
                      <a:close/>
                      <a:moveTo>
                        <a:pt x="32105" y="23203"/>
                      </a:moveTo>
                      <a:lnTo>
                        <a:pt x="32072" y="23236"/>
                      </a:lnTo>
                      <a:lnTo>
                        <a:pt x="32038" y="23236"/>
                      </a:lnTo>
                      <a:cubicBezTo>
                        <a:pt x="32038" y="23236"/>
                        <a:pt x="32072" y="23203"/>
                        <a:pt x="32105" y="23203"/>
                      </a:cubicBezTo>
                      <a:close/>
                      <a:moveTo>
                        <a:pt x="32251" y="23187"/>
                      </a:moveTo>
                      <a:cubicBezTo>
                        <a:pt x="32366" y="23215"/>
                        <a:pt x="32476" y="23275"/>
                        <a:pt x="32570" y="23369"/>
                      </a:cubicBezTo>
                      <a:cubicBezTo>
                        <a:pt x="32537" y="23336"/>
                        <a:pt x="32537" y="23303"/>
                        <a:pt x="32537" y="23270"/>
                      </a:cubicBezTo>
                      <a:lnTo>
                        <a:pt x="32537" y="23270"/>
                      </a:lnTo>
                      <a:cubicBezTo>
                        <a:pt x="32537" y="23402"/>
                        <a:pt x="32736" y="23369"/>
                        <a:pt x="32803" y="23402"/>
                      </a:cubicBezTo>
                      <a:cubicBezTo>
                        <a:pt x="32736" y="23402"/>
                        <a:pt x="32637" y="23369"/>
                        <a:pt x="32570" y="23369"/>
                      </a:cubicBezTo>
                      <a:cubicBezTo>
                        <a:pt x="32455" y="23323"/>
                        <a:pt x="32356" y="23230"/>
                        <a:pt x="32251" y="23187"/>
                      </a:cubicBezTo>
                      <a:close/>
                      <a:moveTo>
                        <a:pt x="45698" y="24898"/>
                      </a:moveTo>
                      <a:cubicBezTo>
                        <a:pt x="45565" y="25097"/>
                        <a:pt x="45465" y="25264"/>
                        <a:pt x="45399" y="25496"/>
                      </a:cubicBezTo>
                      <a:cubicBezTo>
                        <a:pt x="45438" y="25279"/>
                        <a:pt x="45560" y="25109"/>
                        <a:pt x="45666" y="24930"/>
                      </a:cubicBezTo>
                      <a:lnTo>
                        <a:pt x="45666" y="24930"/>
                      </a:lnTo>
                      <a:lnTo>
                        <a:pt x="45698" y="24898"/>
                      </a:lnTo>
                      <a:close/>
                      <a:moveTo>
                        <a:pt x="45232" y="25862"/>
                      </a:moveTo>
                      <a:cubicBezTo>
                        <a:pt x="45166" y="26028"/>
                        <a:pt x="45199" y="26227"/>
                        <a:pt x="45299" y="26394"/>
                      </a:cubicBezTo>
                      <a:cubicBezTo>
                        <a:pt x="45133" y="26261"/>
                        <a:pt x="45199" y="26061"/>
                        <a:pt x="45199" y="25862"/>
                      </a:cubicBezTo>
                      <a:close/>
                      <a:moveTo>
                        <a:pt x="41577" y="26925"/>
                      </a:moveTo>
                      <a:cubicBezTo>
                        <a:pt x="41530" y="26937"/>
                        <a:pt x="41520" y="26969"/>
                        <a:pt x="41519" y="27009"/>
                      </a:cubicBezTo>
                      <a:lnTo>
                        <a:pt x="41519" y="27009"/>
                      </a:lnTo>
                      <a:cubicBezTo>
                        <a:pt x="41501" y="26964"/>
                        <a:pt x="41494" y="26925"/>
                        <a:pt x="41577" y="26925"/>
                      </a:cubicBezTo>
                      <a:close/>
                      <a:moveTo>
                        <a:pt x="26621" y="26992"/>
                      </a:moveTo>
                      <a:cubicBezTo>
                        <a:pt x="26821" y="27025"/>
                        <a:pt x="27020" y="27058"/>
                        <a:pt x="27219" y="27158"/>
                      </a:cubicBezTo>
                      <a:cubicBezTo>
                        <a:pt x="27020" y="27091"/>
                        <a:pt x="26821" y="27025"/>
                        <a:pt x="26588" y="26992"/>
                      </a:cubicBezTo>
                      <a:close/>
                      <a:moveTo>
                        <a:pt x="41513" y="27122"/>
                      </a:moveTo>
                      <a:cubicBezTo>
                        <a:pt x="41504" y="27163"/>
                        <a:pt x="41479" y="27202"/>
                        <a:pt x="41411" y="27224"/>
                      </a:cubicBezTo>
                      <a:cubicBezTo>
                        <a:pt x="41435" y="27199"/>
                        <a:pt x="41479" y="27156"/>
                        <a:pt x="41513" y="27122"/>
                      </a:cubicBezTo>
                      <a:close/>
                      <a:moveTo>
                        <a:pt x="4011" y="28205"/>
                      </a:moveTo>
                      <a:cubicBezTo>
                        <a:pt x="4004" y="28220"/>
                        <a:pt x="3992" y="28232"/>
                        <a:pt x="3978" y="28241"/>
                      </a:cubicBezTo>
                      <a:lnTo>
                        <a:pt x="3978" y="28241"/>
                      </a:lnTo>
                      <a:cubicBezTo>
                        <a:pt x="3990" y="28230"/>
                        <a:pt x="4001" y="28218"/>
                        <a:pt x="4011" y="28205"/>
                      </a:cubicBezTo>
                      <a:close/>
                      <a:moveTo>
                        <a:pt x="42740" y="28255"/>
                      </a:moveTo>
                      <a:cubicBezTo>
                        <a:pt x="42673" y="28321"/>
                        <a:pt x="42740" y="28421"/>
                        <a:pt x="42806" y="28421"/>
                      </a:cubicBezTo>
                      <a:cubicBezTo>
                        <a:pt x="42740" y="28421"/>
                        <a:pt x="42707" y="28388"/>
                        <a:pt x="42707" y="28321"/>
                      </a:cubicBezTo>
                      <a:cubicBezTo>
                        <a:pt x="42707" y="28288"/>
                        <a:pt x="42707" y="28255"/>
                        <a:pt x="42740" y="28255"/>
                      </a:cubicBezTo>
                      <a:close/>
                      <a:moveTo>
                        <a:pt x="29380" y="29584"/>
                      </a:moveTo>
                      <a:cubicBezTo>
                        <a:pt x="29446" y="29584"/>
                        <a:pt x="29513" y="29617"/>
                        <a:pt x="29546" y="29684"/>
                      </a:cubicBezTo>
                      <a:lnTo>
                        <a:pt x="29546" y="29717"/>
                      </a:lnTo>
                      <a:cubicBezTo>
                        <a:pt x="29546" y="29717"/>
                        <a:pt x="29546" y="29750"/>
                        <a:pt x="29513" y="29750"/>
                      </a:cubicBezTo>
                      <a:cubicBezTo>
                        <a:pt x="29579" y="29651"/>
                        <a:pt x="29446" y="29617"/>
                        <a:pt x="29380" y="29584"/>
                      </a:cubicBezTo>
                      <a:close/>
                      <a:moveTo>
                        <a:pt x="27485" y="29684"/>
                      </a:moveTo>
                      <a:cubicBezTo>
                        <a:pt x="27419" y="29783"/>
                        <a:pt x="27319" y="29817"/>
                        <a:pt x="27219" y="29850"/>
                      </a:cubicBezTo>
                      <a:cubicBezTo>
                        <a:pt x="27319" y="29817"/>
                        <a:pt x="27419" y="29750"/>
                        <a:pt x="27452" y="29684"/>
                      </a:cubicBezTo>
                      <a:close/>
                      <a:moveTo>
                        <a:pt x="28349" y="31877"/>
                      </a:moveTo>
                      <a:cubicBezTo>
                        <a:pt x="28349" y="31977"/>
                        <a:pt x="28416" y="32110"/>
                        <a:pt x="28482" y="32210"/>
                      </a:cubicBezTo>
                      <a:cubicBezTo>
                        <a:pt x="28383" y="32077"/>
                        <a:pt x="28316" y="31977"/>
                        <a:pt x="28349" y="31877"/>
                      </a:cubicBezTo>
                      <a:close/>
                      <a:moveTo>
                        <a:pt x="9107" y="33207"/>
                      </a:moveTo>
                      <a:cubicBezTo>
                        <a:pt x="9107" y="33207"/>
                        <a:pt x="9107" y="33207"/>
                        <a:pt x="9073" y="33240"/>
                      </a:cubicBezTo>
                      <a:cubicBezTo>
                        <a:pt x="9040" y="33240"/>
                        <a:pt x="9073" y="33207"/>
                        <a:pt x="9107" y="33207"/>
                      </a:cubicBezTo>
                      <a:close/>
                      <a:moveTo>
                        <a:pt x="40846" y="33971"/>
                      </a:moveTo>
                      <a:cubicBezTo>
                        <a:pt x="40818" y="33999"/>
                        <a:pt x="40766" y="34051"/>
                        <a:pt x="40710" y="34086"/>
                      </a:cubicBezTo>
                      <a:lnTo>
                        <a:pt x="40710" y="34086"/>
                      </a:lnTo>
                      <a:cubicBezTo>
                        <a:pt x="40744" y="34039"/>
                        <a:pt x="40795" y="34005"/>
                        <a:pt x="40846" y="33971"/>
                      </a:cubicBezTo>
                      <a:close/>
                      <a:moveTo>
                        <a:pt x="40679" y="34153"/>
                      </a:moveTo>
                      <a:lnTo>
                        <a:pt x="40679" y="34270"/>
                      </a:lnTo>
                      <a:cubicBezTo>
                        <a:pt x="40670" y="34224"/>
                        <a:pt x="40671" y="34186"/>
                        <a:pt x="40679" y="34153"/>
                      </a:cubicBezTo>
                      <a:close/>
                      <a:moveTo>
                        <a:pt x="31210" y="34325"/>
                      </a:moveTo>
                      <a:cubicBezTo>
                        <a:pt x="31283" y="34325"/>
                        <a:pt x="31325" y="34473"/>
                        <a:pt x="31286" y="34473"/>
                      </a:cubicBezTo>
                      <a:cubicBezTo>
                        <a:pt x="31284" y="34473"/>
                        <a:pt x="31283" y="34473"/>
                        <a:pt x="31281" y="34472"/>
                      </a:cubicBezTo>
                      <a:lnTo>
                        <a:pt x="31281" y="34472"/>
                      </a:lnTo>
                      <a:cubicBezTo>
                        <a:pt x="31293" y="34423"/>
                        <a:pt x="31249" y="34330"/>
                        <a:pt x="31204" y="34325"/>
                      </a:cubicBezTo>
                      <a:lnTo>
                        <a:pt x="31204" y="34325"/>
                      </a:lnTo>
                      <a:cubicBezTo>
                        <a:pt x="31206" y="34325"/>
                        <a:pt x="31208" y="34325"/>
                        <a:pt x="31210" y="34325"/>
                      </a:cubicBezTo>
                      <a:close/>
                      <a:moveTo>
                        <a:pt x="20639" y="34270"/>
                      </a:moveTo>
                      <a:lnTo>
                        <a:pt x="20639" y="34270"/>
                      </a:lnTo>
                      <a:cubicBezTo>
                        <a:pt x="20805" y="34270"/>
                        <a:pt x="20672" y="34436"/>
                        <a:pt x="20672" y="34536"/>
                      </a:cubicBezTo>
                      <a:lnTo>
                        <a:pt x="20639" y="34536"/>
                      </a:lnTo>
                      <a:cubicBezTo>
                        <a:pt x="20639" y="34436"/>
                        <a:pt x="20805" y="34270"/>
                        <a:pt x="20639" y="34270"/>
                      </a:cubicBezTo>
                      <a:close/>
                      <a:moveTo>
                        <a:pt x="13666" y="36498"/>
                      </a:moveTo>
                      <a:cubicBezTo>
                        <a:pt x="13667" y="36564"/>
                        <a:pt x="13584" y="36568"/>
                        <a:pt x="13527" y="36597"/>
                      </a:cubicBezTo>
                      <a:cubicBezTo>
                        <a:pt x="13584" y="36539"/>
                        <a:pt x="13666" y="36556"/>
                        <a:pt x="13666" y="36498"/>
                      </a:cubicBezTo>
                      <a:close/>
                      <a:moveTo>
                        <a:pt x="13497" y="36749"/>
                      </a:moveTo>
                      <a:cubicBezTo>
                        <a:pt x="13515" y="36763"/>
                        <a:pt x="13527" y="36788"/>
                        <a:pt x="13527" y="36829"/>
                      </a:cubicBezTo>
                      <a:cubicBezTo>
                        <a:pt x="13527" y="36803"/>
                        <a:pt x="13505" y="36776"/>
                        <a:pt x="13497" y="36749"/>
                      </a:cubicBezTo>
                      <a:close/>
                      <a:moveTo>
                        <a:pt x="15089" y="36862"/>
                      </a:moveTo>
                      <a:cubicBezTo>
                        <a:pt x="15113" y="36899"/>
                        <a:pt x="15131" y="36941"/>
                        <a:pt x="15145" y="36984"/>
                      </a:cubicBezTo>
                      <a:lnTo>
                        <a:pt x="15145" y="36984"/>
                      </a:lnTo>
                      <a:cubicBezTo>
                        <a:pt x="15128" y="36944"/>
                        <a:pt x="15109" y="36903"/>
                        <a:pt x="15089" y="36862"/>
                      </a:cubicBezTo>
                      <a:close/>
                      <a:moveTo>
                        <a:pt x="15247" y="37353"/>
                      </a:moveTo>
                      <a:cubicBezTo>
                        <a:pt x="15260" y="37380"/>
                        <a:pt x="15276" y="37406"/>
                        <a:pt x="15296" y="37428"/>
                      </a:cubicBezTo>
                      <a:lnTo>
                        <a:pt x="15296" y="37428"/>
                      </a:lnTo>
                      <a:cubicBezTo>
                        <a:pt x="15293" y="37428"/>
                        <a:pt x="15291" y="37427"/>
                        <a:pt x="15288" y="37427"/>
                      </a:cubicBezTo>
                      <a:cubicBezTo>
                        <a:pt x="15288" y="37461"/>
                        <a:pt x="15255" y="37461"/>
                        <a:pt x="15255" y="37494"/>
                      </a:cubicBezTo>
                      <a:cubicBezTo>
                        <a:pt x="15255" y="37446"/>
                        <a:pt x="15252" y="37399"/>
                        <a:pt x="15247" y="37353"/>
                      </a:cubicBezTo>
                      <a:close/>
                      <a:moveTo>
                        <a:pt x="37024" y="37461"/>
                      </a:moveTo>
                      <a:lnTo>
                        <a:pt x="37024" y="37461"/>
                      </a:lnTo>
                      <a:cubicBezTo>
                        <a:pt x="36922" y="37537"/>
                        <a:pt x="36820" y="37613"/>
                        <a:pt x="36704" y="37659"/>
                      </a:cubicBezTo>
                      <a:lnTo>
                        <a:pt x="36704" y="37659"/>
                      </a:lnTo>
                      <a:cubicBezTo>
                        <a:pt x="36806" y="37589"/>
                        <a:pt x="36913" y="37522"/>
                        <a:pt x="37024" y="37461"/>
                      </a:cubicBezTo>
                      <a:close/>
                      <a:moveTo>
                        <a:pt x="36508" y="37806"/>
                      </a:moveTo>
                      <a:lnTo>
                        <a:pt x="36508" y="37806"/>
                      </a:lnTo>
                      <a:cubicBezTo>
                        <a:pt x="36390" y="37959"/>
                        <a:pt x="36308" y="38032"/>
                        <a:pt x="36226" y="38059"/>
                      </a:cubicBezTo>
                      <a:cubicBezTo>
                        <a:pt x="36315" y="37970"/>
                        <a:pt x="36409" y="37885"/>
                        <a:pt x="36508" y="37806"/>
                      </a:cubicBezTo>
                      <a:close/>
                      <a:moveTo>
                        <a:pt x="22207" y="38185"/>
                      </a:moveTo>
                      <a:cubicBezTo>
                        <a:pt x="22229" y="38185"/>
                        <a:pt x="22250" y="38188"/>
                        <a:pt x="22269" y="38192"/>
                      </a:cubicBezTo>
                      <a:lnTo>
                        <a:pt x="22135" y="38192"/>
                      </a:lnTo>
                      <a:cubicBezTo>
                        <a:pt x="22161" y="38187"/>
                        <a:pt x="22185" y="38185"/>
                        <a:pt x="22207" y="38185"/>
                      </a:cubicBezTo>
                      <a:close/>
                      <a:moveTo>
                        <a:pt x="18809" y="38329"/>
                      </a:moveTo>
                      <a:cubicBezTo>
                        <a:pt x="18812" y="38329"/>
                        <a:pt x="18814" y="38329"/>
                        <a:pt x="18817" y="38329"/>
                      </a:cubicBezTo>
                      <a:lnTo>
                        <a:pt x="18817" y="38329"/>
                      </a:lnTo>
                      <a:lnTo>
                        <a:pt x="18612" y="38391"/>
                      </a:lnTo>
                      <a:cubicBezTo>
                        <a:pt x="18699" y="38348"/>
                        <a:pt x="18760" y="38329"/>
                        <a:pt x="18809" y="38329"/>
                      </a:cubicBezTo>
                      <a:close/>
                      <a:moveTo>
                        <a:pt x="22430" y="38301"/>
                      </a:moveTo>
                      <a:cubicBezTo>
                        <a:pt x="22453" y="38328"/>
                        <a:pt x="22476" y="38358"/>
                        <a:pt x="22500" y="38391"/>
                      </a:cubicBezTo>
                      <a:cubicBezTo>
                        <a:pt x="22470" y="38361"/>
                        <a:pt x="22447" y="38331"/>
                        <a:pt x="22430" y="38301"/>
                      </a:cubicBezTo>
                      <a:close/>
                      <a:moveTo>
                        <a:pt x="18969" y="38429"/>
                      </a:moveTo>
                      <a:cubicBezTo>
                        <a:pt x="19012" y="38483"/>
                        <a:pt x="19061" y="38553"/>
                        <a:pt x="19143" y="38624"/>
                      </a:cubicBezTo>
                      <a:cubicBezTo>
                        <a:pt x="19057" y="38581"/>
                        <a:pt x="18999" y="38510"/>
                        <a:pt x="18969" y="38429"/>
                      </a:cubicBezTo>
                      <a:close/>
                      <a:moveTo>
                        <a:pt x="23535" y="39076"/>
                      </a:moveTo>
                      <a:lnTo>
                        <a:pt x="23497" y="39089"/>
                      </a:lnTo>
                      <a:cubicBezTo>
                        <a:pt x="23511" y="39082"/>
                        <a:pt x="23524" y="39078"/>
                        <a:pt x="23535" y="39076"/>
                      </a:cubicBezTo>
                      <a:close/>
                      <a:moveTo>
                        <a:pt x="28648" y="39056"/>
                      </a:moveTo>
                      <a:cubicBezTo>
                        <a:pt x="28678" y="39056"/>
                        <a:pt x="28708" y="39083"/>
                        <a:pt x="28738" y="39137"/>
                      </a:cubicBezTo>
                      <a:lnTo>
                        <a:pt x="28738" y="39137"/>
                      </a:lnTo>
                      <a:cubicBezTo>
                        <a:pt x="28697" y="39116"/>
                        <a:pt x="28664" y="39088"/>
                        <a:pt x="28648" y="39056"/>
                      </a:cubicBezTo>
                      <a:close/>
                      <a:moveTo>
                        <a:pt x="29045" y="39125"/>
                      </a:moveTo>
                      <a:lnTo>
                        <a:pt x="29045" y="39125"/>
                      </a:lnTo>
                      <a:cubicBezTo>
                        <a:pt x="29012" y="39161"/>
                        <a:pt x="28960" y="39177"/>
                        <a:pt x="28903" y="39177"/>
                      </a:cubicBezTo>
                      <a:cubicBezTo>
                        <a:pt x="28859" y="39177"/>
                        <a:pt x="28812" y="39167"/>
                        <a:pt x="28771" y="39151"/>
                      </a:cubicBezTo>
                      <a:lnTo>
                        <a:pt x="28771" y="39151"/>
                      </a:lnTo>
                      <a:cubicBezTo>
                        <a:pt x="28787" y="39149"/>
                        <a:pt x="28805" y="39148"/>
                        <a:pt x="28822" y="39148"/>
                      </a:cubicBezTo>
                      <a:cubicBezTo>
                        <a:pt x="28862" y="39148"/>
                        <a:pt x="28903" y="39152"/>
                        <a:pt x="28940" y="39152"/>
                      </a:cubicBezTo>
                      <a:cubicBezTo>
                        <a:pt x="28982" y="39152"/>
                        <a:pt x="29020" y="39147"/>
                        <a:pt x="29045" y="39125"/>
                      </a:cubicBezTo>
                      <a:close/>
                      <a:moveTo>
                        <a:pt x="25998" y="39161"/>
                      </a:moveTo>
                      <a:lnTo>
                        <a:pt x="25998" y="39161"/>
                      </a:lnTo>
                      <a:cubicBezTo>
                        <a:pt x="25896" y="39176"/>
                        <a:pt x="25793" y="39189"/>
                        <a:pt x="25691" y="39189"/>
                      </a:cubicBezTo>
                      <a:cubicBezTo>
                        <a:pt x="25800" y="39180"/>
                        <a:pt x="25902" y="39168"/>
                        <a:pt x="25998" y="39161"/>
                      </a:cubicBezTo>
                      <a:close/>
                      <a:moveTo>
                        <a:pt x="23629" y="39140"/>
                      </a:moveTo>
                      <a:lnTo>
                        <a:pt x="23629" y="39140"/>
                      </a:lnTo>
                      <a:cubicBezTo>
                        <a:pt x="23645" y="39165"/>
                        <a:pt x="23660" y="39194"/>
                        <a:pt x="23678" y="39216"/>
                      </a:cubicBezTo>
                      <a:lnTo>
                        <a:pt x="23678" y="39216"/>
                      </a:lnTo>
                      <a:cubicBezTo>
                        <a:pt x="23659" y="39196"/>
                        <a:pt x="23643" y="39170"/>
                        <a:pt x="23629" y="39140"/>
                      </a:cubicBezTo>
                      <a:close/>
                      <a:moveTo>
                        <a:pt x="29081" y="39255"/>
                      </a:moveTo>
                      <a:cubicBezTo>
                        <a:pt x="28975" y="39255"/>
                        <a:pt x="28875" y="39255"/>
                        <a:pt x="28777" y="39258"/>
                      </a:cubicBezTo>
                      <a:lnTo>
                        <a:pt x="28777" y="39258"/>
                      </a:lnTo>
                      <a:lnTo>
                        <a:pt x="28815" y="39255"/>
                      </a:lnTo>
                      <a:close/>
                      <a:moveTo>
                        <a:pt x="26407" y="39196"/>
                      </a:moveTo>
                      <a:cubicBezTo>
                        <a:pt x="26493" y="39226"/>
                        <a:pt x="26575" y="39276"/>
                        <a:pt x="26654" y="39355"/>
                      </a:cubicBezTo>
                      <a:cubicBezTo>
                        <a:pt x="26541" y="39327"/>
                        <a:pt x="26451" y="39274"/>
                        <a:pt x="26407" y="39196"/>
                      </a:cubicBezTo>
                      <a:close/>
                      <a:moveTo>
                        <a:pt x="24527" y="39521"/>
                      </a:moveTo>
                      <a:cubicBezTo>
                        <a:pt x="24494" y="39721"/>
                        <a:pt x="24428" y="39721"/>
                        <a:pt x="24328" y="39721"/>
                      </a:cubicBezTo>
                      <a:cubicBezTo>
                        <a:pt x="24428" y="39721"/>
                        <a:pt x="24494" y="39687"/>
                        <a:pt x="24527" y="39521"/>
                      </a:cubicBezTo>
                      <a:close/>
                      <a:moveTo>
                        <a:pt x="21669" y="39852"/>
                      </a:moveTo>
                      <a:cubicBezTo>
                        <a:pt x="21685" y="39930"/>
                        <a:pt x="21727" y="39999"/>
                        <a:pt x="21783" y="40043"/>
                      </a:cubicBezTo>
                      <a:lnTo>
                        <a:pt x="21783" y="40043"/>
                      </a:lnTo>
                      <a:lnTo>
                        <a:pt x="21669" y="39986"/>
                      </a:lnTo>
                      <a:lnTo>
                        <a:pt x="21669" y="39852"/>
                      </a:lnTo>
                      <a:close/>
                      <a:moveTo>
                        <a:pt x="19298" y="1"/>
                      </a:moveTo>
                      <a:cubicBezTo>
                        <a:pt x="17308" y="1"/>
                        <a:pt x="14841" y="927"/>
                        <a:pt x="13228" y="1966"/>
                      </a:cubicBezTo>
                      <a:cubicBezTo>
                        <a:pt x="14158" y="1734"/>
                        <a:pt x="14923" y="1202"/>
                        <a:pt x="15787" y="1036"/>
                      </a:cubicBezTo>
                      <a:lnTo>
                        <a:pt x="15787" y="1036"/>
                      </a:lnTo>
                      <a:cubicBezTo>
                        <a:pt x="16451" y="1567"/>
                        <a:pt x="12762" y="2697"/>
                        <a:pt x="12596" y="3229"/>
                      </a:cubicBezTo>
                      <a:cubicBezTo>
                        <a:pt x="11566" y="4392"/>
                        <a:pt x="5850" y="8513"/>
                        <a:pt x="7977" y="8879"/>
                      </a:cubicBezTo>
                      <a:cubicBezTo>
                        <a:pt x="6946" y="10175"/>
                        <a:pt x="6082" y="11604"/>
                        <a:pt x="5451" y="13133"/>
                      </a:cubicBezTo>
                      <a:cubicBezTo>
                        <a:pt x="5204" y="13573"/>
                        <a:pt x="4411" y="13899"/>
                        <a:pt x="4388" y="14468"/>
                      </a:cubicBezTo>
                      <a:lnTo>
                        <a:pt x="4388" y="14468"/>
                      </a:lnTo>
                      <a:cubicBezTo>
                        <a:pt x="4381" y="14424"/>
                        <a:pt x="4379" y="14377"/>
                        <a:pt x="4387" y="14329"/>
                      </a:cubicBezTo>
                      <a:lnTo>
                        <a:pt x="4387" y="14329"/>
                      </a:lnTo>
                      <a:cubicBezTo>
                        <a:pt x="4316" y="14401"/>
                        <a:pt x="4261" y="14611"/>
                        <a:pt x="4199" y="14611"/>
                      </a:cubicBezTo>
                      <a:cubicBezTo>
                        <a:pt x="4175" y="14611"/>
                        <a:pt x="4149" y="14579"/>
                        <a:pt x="4121" y="14496"/>
                      </a:cubicBezTo>
                      <a:cubicBezTo>
                        <a:pt x="3951" y="14347"/>
                        <a:pt x="3828" y="14287"/>
                        <a:pt x="3734" y="14287"/>
                      </a:cubicBezTo>
                      <a:cubicBezTo>
                        <a:pt x="3390" y="14287"/>
                        <a:pt x="3450" y="15096"/>
                        <a:pt x="3058" y="15227"/>
                      </a:cubicBezTo>
                      <a:cubicBezTo>
                        <a:pt x="3031" y="15238"/>
                        <a:pt x="3000" y="15241"/>
                        <a:pt x="2967" y="15241"/>
                      </a:cubicBezTo>
                      <a:cubicBezTo>
                        <a:pt x="2893" y="15241"/>
                        <a:pt x="2808" y="15222"/>
                        <a:pt x="2730" y="15222"/>
                      </a:cubicBezTo>
                      <a:cubicBezTo>
                        <a:pt x="2630" y="15222"/>
                        <a:pt x="2540" y="15253"/>
                        <a:pt x="2493" y="15393"/>
                      </a:cubicBezTo>
                      <a:cubicBezTo>
                        <a:pt x="1795" y="15725"/>
                        <a:pt x="1197" y="17088"/>
                        <a:pt x="1130" y="17753"/>
                      </a:cubicBezTo>
                      <a:cubicBezTo>
                        <a:pt x="1496" y="18384"/>
                        <a:pt x="133" y="19082"/>
                        <a:pt x="831" y="19248"/>
                      </a:cubicBezTo>
                      <a:cubicBezTo>
                        <a:pt x="931" y="19713"/>
                        <a:pt x="864" y="20179"/>
                        <a:pt x="732" y="20611"/>
                      </a:cubicBezTo>
                      <a:cubicBezTo>
                        <a:pt x="1263" y="21143"/>
                        <a:pt x="0" y="20810"/>
                        <a:pt x="1197" y="21973"/>
                      </a:cubicBezTo>
                      <a:cubicBezTo>
                        <a:pt x="1729" y="23934"/>
                        <a:pt x="2194" y="26294"/>
                        <a:pt x="3523" y="28255"/>
                      </a:cubicBezTo>
                      <a:lnTo>
                        <a:pt x="3357" y="28055"/>
                      </a:lnTo>
                      <a:lnTo>
                        <a:pt x="3357" y="28055"/>
                      </a:lnTo>
                      <a:cubicBezTo>
                        <a:pt x="3324" y="28554"/>
                        <a:pt x="3789" y="28753"/>
                        <a:pt x="4055" y="29052"/>
                      </a:cubicBezTo>
                      <a:cubicBezTo>
                        <a:pt x="3922" y="29218"/>
                        <a:pt x="4088" y="29318"/>
                        <a:pt x="4188" y="29318"/>
                      </a:cubicBezTo>
                      <a:cubicBezTo>
                        <a:pt x="4208" y="29325"/>
                        <a:pt x="4223" y="29328"/>
                        <a:pt x="4236" y="29328"/>
                      </a:cubicBezTo>
                      <a:cubicBezTo>
                        <a:pt x="4345" y="29328"/>
                        <a:pt x="4171" y="29086"/>
                        <a:pt x="4321" y="29086"/>
                      </a:cubicBezTo>
                      <a:cubicBezTo>
                        <a:pt x="4753" y="30016"/>
                        <a:pt x="5351" y="30814"/>
                        <a:pt x="6149" y="31445"/>
                      </a:cubicBezTo>
                      <a:cubicBezTo>
                        <a:pt x="6248" y="32110"/>
                        <a:pt x="6847" y="32376"/>
                        <a:pt x="7312" y="32841"/>
                      </a:cubicBezTo>
                      <a:cubicBezTo>
                        <a:pt x="7975" y="33331"/>
                        <a:pt x="8414" y="34598"/>
                        <a:pt x="9278" y="34598"/>
                      </a:cubicBezTo>
                      <a:cubicBezTo>
                        <a:pt x="9410" y="34598"/>
                        <a:pt x="9551" y="34569"/>
                        <a:pt x="9705" y="34503"/>
                      </a:cubicBezTo>
                      <a:cubicBezTo>
                        <a:pt x="9838" y="35001"/>
                        <a:pt x="10403" y="34503"/>
                        <a:pt x="9871" y="35101"/>
                      </a:cubicBezTo>
                      <a:cubicBezTo>
                        <a:pt x="9992" y="35017"/>
                        <a:pt x="10107" y="34988"/>
                        <a:pt x="10220" y="34988"/>
                      </a:cubicBezTo>
                      <a:cubicBezTo>
                        <a:pt x="10480" y="34988"/>
                        <a:pt x="10728" y="35142"/>
                        <a:pt x="10999" y="35142"/>
                      </a:cubicBezTo>
                      <a:cubicBezTo>
                        <a:pt x="11033" y="35142"/>
                        <a:pt x="11066" y="35139"/>
                        <a:pt x="11101" y="35134"/>
                      </a:cubicBezTo>
                      <a:lnTo>
                        <a:pt x="11101" y="35134"/>
                      </a:lnTo>
                      <a:cubicBezTo>
                        <a:pt x="9937" y="35433"/>
                        <a:pt x="12762" y="35965"/>
                        <a:pt x="12762" y="36497"/>
                      </a:cubicBezTo>
                      <a:cubicBezTo>
                        <a:pt x="12829" y="36829"/>
                        <a:pt x="13460" y="36696"/>
                        <a:pt x="13327" y="37029"/>
                      </a:cubicBezTo>
                      <a:cubicBezTo>
                        <a:pt x="13294" y="37128"/>
                        <a:pt x="13494" y="37261"/>
                        <a:pt x="13560" y="37261"/>
                      </a:cubicBezTo>
                      <a:cubicBezTo>
                        <a:pt x="13584" y="37267"/>
                        <a:pt x="13604" y="37270"/>
                        <a:pt x="13620" y="37270"/>
                      </a:cubicBezTo>
                      <a:cubicBezTo>
                        <a:pt x="13761" y="37270"/>
                        <a:pt x="13598" y="37053"/>
                        <a:pt x="13783" y="37053"/>
                      </a:cubicBezTo>
                      <a:cubicBezTo>
                        <a:pt x="13803" y="37053"/>
                        <a:pt x="13829" y="37056"/>
                        <a:pt x="13859" y="37062"/>
                      </a:cubicBezTo>
                      <a:cubicBezTo>
                        <a:pt x="13859" y="37229"/>
                        <a:pt x="13906" y="37303"/>
                        <a:pt x="14019" y="37303"/>
                      </a:cubicBezTo>
                      <a:cubicBezTo>
                        <a:pt x="14040" y="37303"/>
                        <a:pt x="14065" y="37300"/>
                        <a:pt x="14092" y="37294"/>
                      </a:cubicBezTo>
                      <a:cubicBezTo>
                        <a:pt x="14130" y="37485"/>
                        <a:pt x="14179" y="37556"/>
                        <a:pt x="14252" y="37556"/>
                      </a:cubicBezTo>
                      <a:cubicBezTo>
                        <a:pt x="14306" y="37556"/>
                        <a:pt x="14373" y="37517"/>
                        <a:pt x="14457" y="37461"/>
                      </a:cubicBezTo>
                      <a:cubicBezTo>
                        <a:pt x="14657" y="38358"/>
                        <a:pt x="15554" y="37992"/>
                        <a:pt x="16053" y="38591"/>
                      </a:cubicBezTo>
                      <a:cubicBezTo>
                        <a:pt x="17016" y="39654"/>
                        <a:pt x="18878" y="39654"/>
                        <a:pt x="20340" y="40219"/>
                      </a:cubicBezTo>
                      <a:cubicBezTo>
                        <a:pt x="20732" y="40271"/>
                        <a:pt x="21001" y="40468"/>
                        <a:pt x="21325" y="40468"/>
                      </a:cubicBezTo>
                      <a:cubicBezTo>
                        <a:pt x="21413" y="40468"/>
                        <a:pt x="21504" y="40454"/>
                        <a:pt x="21603" y="40418"/>
                      </a:cubicBezTo>
                      <a:cubicBezTo>
                        <a:pt x="22064" y="40580"/>
                        <a:pt x="22557" y="40645"/>
                        <a:pt x="23064" y="40645"/>
                      </a:cubicBezTo>
                      <a:cubicBezTo>
                        <a:pt x="24019" y="40645"/>
                        <a:pt x="25023" y="40413"/>
                        <a:pt x="25956" y="40153"/>
                      </a:cubicBezTo>
                      <a:lnTo>
                        <a:pt x="25956" y="40153"/>
                      </a:lnTo>
                      <a:cubicBezTo>
                        <a:pt x="26355" y="40252"/>
                        <a:pt x="25890" y="40319"/>
                        <a:pt x="25923" y="40485"/>
                      </a:cubicBezTo>
                      <a:cubicBezTo>
                        <a:pt x="25999" y="40517"/>
                        <a:pt x="26141" y="40539"/>
                        <a:pt x="26289" y="40539"/>
                      </a:cubicBezTo>
                      <a:cubicBezTo>
                        <a:pt x="26598" y="40539"/>
                        <a:pt x="26934" y="40444"/>
                        <a:pt x="26754" y="40153"/>
                      </a:cubicBezTo>
                      <a:lnTo>
                        <a:pt x="26754" y="40153"/>
                      </a:lnTo>
                      <a:cubicBezTo>
                        <a:pt x="26912" y="40378"/>
                        <a:pt x="27178" y="40512"/>
                        <a:pt x="27446" y="40512"/>
                      </a:cubicBezTo>
                      <a:cubicBezTo>
                        <a:pt x="27573" y="40512"/>
                        <a:pt x="27700" y="40482"/>
                        <a:pt x="27818" y="40418"/>
                      </a:cubicBezTo>
                      <a:cubicBezTo>
                        <a:pt x="26355" y="39787"/>
                        <a:pt x="29313" y="39721"/>
                        <a:pt x="30044" y="39521"/>
                      </a:cubicBezTo>
                      <a:cubicBezTo>
                        <a:pt x="30217" y="39636"/>
                        <a:pt x="30374" y="39683"/>
                        <a:pt x="30520" y="39683"/>
                      </a:cubicBezTo>
                      <a:cubicBezTo>
                        <a:pt x="30826" y="39683"/>
                        <a:pt x="31085" y="39479"/>
                        <a:pt x="31339" y="39271"/>
                      </a:cubicBezTo>
                      <a:lnTo>
                        <a:pt x="31339" y="39271"/>
                      </a:lnTo>
                      <a:cubicBezTo>
                        <a:pt x="31277" y="39339"/>
                        <a:pt x="31222" y="39412"/>
                        <a:pt x="31174" y="39488"/>
                      </a:cubicBezTo>
                      <a:cubicBezTo>
                        <a:pt x="34465" y="38159"/>
                        <a:pt x="38619" y="38657"/>
                        <a:pt x="40812" y="35467"/>
                      </a:cubicBezTo>
                      <a:cubicBezTo>
                        <a:pt x="41211" y="35267"/>
                        <a:pt x="41809" y="35201"/>
                        <a:pt x="41710" y="34569"/>
                      </a:cubicBezTo>
                      <a:cubicBezTo>
                        <a:pt x="42108" y="34370"/>
                        <a:pt x="42241" y="33572"/>
                        <a:pt x="42474" y="33140"/>
                      </a:cubicBezTo>
                      <a:cubicBezTo>
                        <a:pt x="42474" y="33173"/>
                        <a:pt x="42474" y="33173"/>
                        <a:pt x="42474" y="33207"/>
                      </a:cubicBezTo>
                      <a:cubicBezTo>
                        <a:pt x="43105" y="32110"/>
                        <a:pt x="43637" y="30947"/>
                        <a:pt x="44136" y="29783"/>
                      </a:cubicBezTo>
                      <a:cubicBezTo>
                        <a:pt x="46329" y="25962"/>
                        <a:pt x="46562" y="21442"/>
                        <a:pt x="46362" y="17121"/>
                      </a:cubicBezTo>
                      <a:cubicBezTo>
                        <a:pt x="46396" y="10740"/>
                        <a:pt x="40812" y="6353"/>
                        <a:pt x="36027" y="3096"/>
                      </a:cubicBezTo>
                      <a:lnTo>
                        <a:pt x="36159" y="3096"/>
                      </a:lnTo>
                      <a:cubicBezTo>
                        <a:pt x="31806" y="404"/>
                        <a:pt x="25092" y="205"/>
                        <a:pt x="20506" y="138"/>
                      </a:cubicBezTo>
                      <a:cubicBezTo>
                        <a:pt x="20135" y="44"/>
                        <a:pt x="19728" y="1"/>
                        <a:pt x="19298"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9"/>
                <p:cNvSpPr/>
                <p:nvPr/>
              </p:nvSpPr>
              <p:spPr>
                <a:xfrm>
                  <a:off x="4503750" y="5042225"/>
                  <a:ext cx="5850" cy="4200"/>
                </a:xfrm>
                <a:custGeom>
                  <a:avLst/>
                  <a:gdLst/>
                  <a:ahLst/>
                  <a:cxnLst/>
                  <a:rect l="l" t="t" r="r" b="b"/>
                  <a:pathLst>
                    <a:path w="234" h="168" extrusionOk="0">
                      <a:moveTo>
                        <a:pt x="134" y="1"/>
                      </a:moveTo>
                      <a:cubicBezTo>
                        <a:pt x="1" y="1"/>
                        <a:pt x="34" y="134"/>
                        <a:pt x="134" y="167"/>
                      </a:cubicBezTo>
                      <a:cubicBezTo>
                        <a:pt x="233" y="101"/>
                        <a:pt x="233" y="34"/>
                        <a:pt x="134"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9"/>
                <p:cNvSpPr/>
                <p:nvPr/>
              </p:nvSpPr>
              <p:spPr>
                <a:xfrm>
                  <a:off x="4443825" y="4392550"/>
                  <a:ext cx="23275" cy="23850"/>
                </a:xfrm>
                <a:custGeom>
                  <a:avLst/>
                  <a:gdLst/>
                  <a:ahLst/>
                  <a:cxnLst/>
                  <a:rect l="l" t="t" r="r" b="b"/>
                  <a:pathLst>
                    <a:path w="931" h="954" extrusionOk="0">
                      <a:moveTo>
                        <a:pt x="738" y="0"/>
                      </a:moveTo>
                      <a:cubicBezTo>
                        <a:pt x="708" y="0"/>
                        <a:pt x="665" y="10"/>
                        <a:pt x="603" y="32"/>
                      </a:cubicBezTo>
                      <a:cubicBezTo>
                        <a:pt x="302" y="379"/>
                        <a:pt x="1" y="953"/>
                        <a:pt x="139" y="953"/>
                      </a:cubicBezTo>
                      <a:cubicBezTo>
                        <a:pt x="199" y="953"/>
                        <a:pt x="342" y="845"/>
                        <a:pt x="603" y="564"/>
                      </a:cubicBezTo>
                      <a:cubicBezTo>
                        <a:pt x="517" y="419"/>
                        <a:pt x="930" y="0"/>
                        <a:pt x="738"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9"/>
                <p:cNvSpPr/>
                <p:nvPr/>
              </p:nvSpPr>
              <p:spPr>
                <a:xfrm>
                  <a:off x="4443100" y="4420750"/>
                  <a:ext cx="7500" cy="8325"/>
                </a:xfrm>
                <a:custGeom>
                  <a:avLst/>
                  <a:gdLst/>
                  <a:ahLst/>
                  <a:cxnLst/>
                  <a:rect l="l" t="t" r="r" b="b"/>
                  <a:pathLst>
                    <a:path w="300" h="333" extrusionOk="0">
                      <a:moveTo>
                        <a:pt x="267" y="1"/>
                      </a:moveTo>
                      <a:lnTo>
                        <a:pt x="267" y="1"/>
                      </a:lnTo>
                      <a:cubicBezTo>
                        <a:pt x="100" y="34"/>
                        <a:pt x="34" y="100"/>
                        <a:pt x="1" y="333"/>
                      </a:cubicBezTo>
                      <a:cubicBezTo>
                        <a:pt x="167" y="233"/>
                        <a:pt x="300" y="200"/>
                        <a:pt x="267"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9"/>
                <p:cNvSpPr/>
                <p:nvPr/>
              </p:nvSpPr>
              <p:spPr>
                <a:xfrm>
                  <a:off x="4422325" y="4458150"/>
                  <a:ext cx="6725" cy="4700"/>
                </a:xfrm>
                <a:custGeom>
                  <a:avLst/>
                  <a:gdLst/>
                  <a:ahLst/>
                  <a:cxnLst/>
                  <a:rect l="l" t="t" r="r" b="b"/>
                  <a:pathLst>
                    <a:path w="269" h="188" extrusionOk="0">
                      <a:moveTo>
                        <a:pt x="101" y="0"/>
                      </a:moveTo>
                      <a:lnTo>
                        <a:pt x="101" y="0"/>
                      </a:lnTo>
                      <a:cubicBezTo>
                        <a:pt x="67" y="33"/>
                        <a:pt x="1" y="67"/>
                        <a:pt x="1" y="100"/>
                      </a:cubicBezTo>
                      <a:cubicBezTo>
                        <a:pt x="1" y="164"/>
                        <a:pt x="26" y="188"/>
                        <a:pt x="58" y="188"/>
                      </a:cubicBezTo>
                      <a:cubicBezTo>
                        <a:pt x="141" y="188"/>
                        <a:pt x="269" y="24"/>
                        <a:pt x="101"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9"/>
                <p:cNvSpPr/>
                <p:nvPr/>
              </p:nvSpPr>
              <p:spPr>
                <a:xfrm>
                  <a:off x="4400725" y="4479950"/>
                  <a:ext cx="5350" cy="3625"/>
                </a:xfrm>
                <a:custGeom>
                  <a:avLst/>
                  <a:gdLst/>
                  <a:ahLst/>
                  <a:cxnLst/>
                  <a:rect l="l" t="t" r="r" b="b"/>
                  <a:pathLst>
                    <a:path w="214" h="145" extrusionOk="0">
                      <a:moveTo>
                        <a:pt x="172" y="1"/>
                      </a:moveTo>
                      <a:cubicBezTo>
                        <a:pt x="131" y="1"/>
                        <a:pt x="60" y="52"/>
                        <a:pt x="1" y="92"/>
                      </a:cubicBezTo>
                      <a:cubicBezTo>
                        <a:pt x="27" y="131"/>
                        <a:pt x="53" y="145"/>
                        <a:pt x="79" y="145"/>
                      </a:cubicBezTo>
                      <a:cubicBezTo>
                        <a:pt x="119" y="145"/>
                        <a:pt x="160" y="112"/>
                        <a:pt x="200" y="92"/>
                      </a:cubicBezTo>
                      <a:cubicBezTo>
                        <a:pt x="214" y="25"/>
                        <a:pt x="200" y="1"/>
                        <a:pt x="172"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9"/>
                <p:cNvSpPr/>
                <p:nvPr/>
              </p:nvSpPr>
              <p:spPr>
                <a:xfrm>
                  <a:off x="4619250" y="4286150"/>
                  <a:ext cx="9150" cy="10000"/>
                </a:xfrm>
                <a:custGeom>
                  <a:avLst/>
                  <a:gdLst/>
                  <a:ahLst/>
                  <a:cxnLst/>
                  <a:rect l="l" t="t" r="r" b="b"/>
                  <a:pathLst>
                    <a:path w="366" h="400" extrusionOk="0">
                      <a:moveTo>
                        <a:pt x="366" y="1"/>
                      </a:moveTo>
                      <a:lnTo>
                        <a:pt x="366" y="1"/>
                      </a:lnTo>
                      <a:cubicBezTo>
                        <a:pt x="167" y="67"/>
                        <a:pt x="34" y="134"/>
                        <a:pt x="0" y="399"/>
                      </a:cubicBezTo>
                      <a:cubicBezTo>
                        <a:pt x="266" y="333"/>
                        <a:pt x="366" y="233"/>
                        <a:pt x="366"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30" name="Google Shape;3330;p29"/>
            <p:cNvGrpSpPr/>
            <p:nvPr/>
          </p:nvGrpSpPr>
          <p:grpSpPr>
            <a:xfrm>
              <a:off x="7814622" y="2571749"/>
              <a:ext cx="424347" cy="431480"/>
              <a:chOff x="4023775" y="1855149"/>
              <a:chExt cx="1174825" cy="1194575"/>
            </a:xfrm>
          </p:grpSpPr>
          <p:grpSp>
            <p:nvGrpSpPr>
              <p:cNvPr id="3331" name="Google Shape;3331;p29"/>
              <p:cNvGrpSpPr/>
              <p:nvPr/>
            </p:nvGrpSpPr>
            <p:grpSpPr>
              <a:xfrm>
                <a:off x="4023775" y="1855149"/>
                <a:ext cx="1174825" cy="1194575"/>
                <a:chOff x="4023775" y="1778925"/>
                <a:chExt cx="1174825" cy="1194575"/>
              </a:xfrm>
            </p:grpSpPr>
            <p:sp>
              <p:nvSpPr>
                <p:cNvPr id="3332" name="Google Shape;3332;p29"/>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9"/>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29"/>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29"/>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9"/>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9"/>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8" name="Google Shape;3338;p29"/>
              <p:cNvGrpSpPr/>
              <p:nvPr/>
            </p:nvGrpSpPr>
            <p:grpSpPr>
              <a:xfrm rot="10800000">
                <a:off x="4212099" y="2046639"/>
                <a:ext cx="798176" cy="811594"/>
                <a:chOff x="4023775" y="1778925"/>
                <a:chExt cx="1174825" cy="1194575"/>
              </a:xfrm>
            </p:grpSpPr>
            <p:sp>
              <p:nvSpPr>
                <p:cNvPr id="3339" name="Google Shape;3339;p29"/>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9"/>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29"/>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29"/>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29"/>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29"/>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B87FD5-BA2C-4F84-B7F1-E1E09C1904FF}" type="datetimeFigureOut">
              <a:rPr lang="en-GB" smtClean="0"/>
              <a:t>22/01/2024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5F4C60-E6CC-431B-A389-76FFEA858092}" type="slidenum">
              <a:rPr lang="en-GB" smtClean="0"/>
              <a:t>‹#›</a:t>
            </a:fld>
            <a:endParaRPr lang="en-GB"/>
          </a:p>
        </p:txBody>
      </p:sp>
    </p:spTree>
    <p:extLst>
      <p:ext uri="{BB962C8B-B14F-4D97-AF65-F5344CB8AC3E}">
        <p14:creationId xmlns:p14="http://schemas.microsoft.com/office/powerpoint/2010/main" val="347179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11400"/>
            <a:ext cx="7704000" cy="592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400"/>
              <a:buFont typeface="Lexend Deca"/>
              <a:buNone/>
              <a:defRPr sz="3400">
                <a:solidFill>
                  <a:schemeClr val="dk1"/>
                </a:solidFill>
                <a:latin typeface="Lexend Deca"/>
                <a:ea typeface="Lexend Deca"/>
                <a:cs typeface="Lexend Deca"/>
                <a:sym typeface="Lexend Deca"/>
              </a:defRPr>
            </a:lvl1pPr>
            <a:lvl2pPr lvl="1" algn="ctr" rtl="0">
              <a:spcBef>
                <a:spcPts val="0"/>
              </a:spcBef>
              <a:spcAft>
                <a:spcPts val="0"/>
              </a:spcAft>
              <a:buClr>
                <a:schemeClr val="dk1"/>
              </a:buClr>
              <a:buSzPts val="3600"/>
              <a:buFont typeface="Gochi Hand"/>
              <a:buNone/>
              <a:defRPr sz="3600">
                <a:solidFill>
                  <a:schemeClr val="dk1"/>
                </a:solidFill>
                <a:latin typeface="Gochi Hand"/>
                <a:ea typeface="Gochi Hand"/>
                <a:cs typeface="Gochi Hand"/>
                <a:sym typeface="Gochi Hand"/>
              </a:defRPr>
            </a:lvl2pPr>
            <a:lvl3pPr lvl="2" algn="ctr" rtl="0">
              <a:spcBef>
                <a:spcPts val="0"/>
              </a:spcBef>
              <a:spcAft>
                <a:spcPts val="0"/>
              </a:spcAft>
              <a:buClr>
                <a:schemeClr val="dk1"/>
              </a:buClr>
              <a:buSzPts val="3600"/>
              <a:buFont typeface="Gochi Hand"/>
              <a:buNone/>
              <a:defRPr sz="3600">
                <a:solidFill>
                  <a:schemeClr val="dk1"/>
                </a:solidFill>
                <a:latin typeface="Gochi Hand"/>
                <a:ea typeface="Gochi Hand"/>
                <a:cs typeface="Gochi Hand"/>
                <a:sym typeface="Gochi Hand"/>
              </a:defRPr>
            </a:lvl3pPr>
            <a:lvl4pPr lvl="3" algn="ctr" rtl="0">
              <a:spcBef>
                <a:spcPts val="0"/>
              </a:spcBef>
              <a:spcAft>
                <a:spcPts val="0"/>
              </a:spcAft>
              <a:buClr>
                <a:schemeClr val="dk1"/>
              </a:buClr>
              <a:buSzPts val="3600"/>
              <a:buFont typeface="Gochi Hand"/>
              <a:buNone/>
              <a:defRPr sz="3600">
                <a:solidFill>
                  <a:schemeClr val="dk1"/>
                </a:solidFill>
                <a:latin typeface="Gochi Hand"/>
                <a:ea typeface="Gochi Hand"/>
                <a:cs typeface="Gochi Hand"/>
                <a:sym typeface="Gochi Hand"/>
              </a:defRPr>
            </a:lvl4pPr>
            <a:lvl5pPr lvl="4" algn="ctr" rtl="0">
              <a:spcBef>
                <a:spcPts val="0"/>
              </a:spcBef>
              <a:spcAft>
                <a:spcPts val="0"/>
              </a:spcAft>
              <a:buClr>
                <a:schemeClr val="dk1"/>
              </a:buClr>
              <a:buSzPts val="3600"/>
              <a:buFont typeface="Gochi Hand"/>
              <a:buNone/>
              <a:defRPr sz="3600">
                <a:solidFill>
                  <a:schemeClr val="dk1"/>
                </a:solidFill>
                <a:latin typeface="Gochi Hand"/>
                <a:ea typeface="Gochi Hand"/>
                <a:cs typeface="Gochi Hand"/>
                <a:sym typeface="Gochi Hand"/>
              </a:defRPr>
            </a:lvl5pPr>
            <a:lvl6pPr lvl="5" algn="ctr" rtl="0">
              <a:spcBef>
                <a:spcPts val="0"/>
              </a:spcBef>
              <a:spcAft>
                <a:spcPts val="0"/>
              </a:spcAft>
              <a:buClr>
                <a:schemeClr val="dk1"/>
              </a:buClr>
              <a:buSzPts val="3600"/>
              <a:buFont typeface="Gochi Hand"/>
              <a:buNone/>
              <a:defRPr sz="3600">
                <a:solidFill>
                  <a:schemeClr val="dk1"/>
                </a:solidFill>
                <a:latin typeface="Gochi Hand"/>
                <a:ea typeface="Gochi Hand"/>
                <a:cs typeface="Gochi Hand"/>
                <a:sym typeface="Gochi Hand"/>
              </a:defRPr>
            </a:lvl6pPr>
            <a:lvl7pPr lvl="6" algn="ctr" rtl="0">
              <a:spcBef>
                <a:spcPts val="0"/>
              </a:spcBef>
              <a:spcAft>
                <a:spcPts val="0"/>
              </a:spcAft>
              <a:buClr>
                <a:schemeClr val="dk1"/>
              </a:buClr>
              <a:buSzPts val="3600"/>
              <a:buFont typeface="Gochi Hand"/>
              <a:buNone/>
              <a:defRPr sz="3600">
                <a:solidFill>
                  <a:schemeClr val="dk1"/>
                </a:solidFill>
                <a:latin typeface="Gochi Hand"/>
                <a:ea typeface="Gochi Hand"/>
                <a:cs typeface="Gochi Hand"/>
                <a:sym typeface="Gochi Hand"/>
              </a:defRPr>
            </a:lvl7pPr>
            <a:lvl8pPr lvl="7" algn="ctr" rtl="0">
              <a:spcBef>
                <a:spcPts val="0"/>
              </a:spcBef>
              <a:spcAft>
                <a:spcPts val="0"/>
              </a:spcAft>
              <a:buClr>
                <a:schemeClr val="dk1"/>
              </a:buClr>
              <a:buSzPts val="3600"/>
              <a:buFont typeface="Gochi Hand"/>
              <a:buNone/>
              <a:defRPr sz="3600">
                <a:solidFill>
                  <a:schemeClr val="dk1"/>
                </a:solidFill>
                <a:latin typeface="Gochi Hand"/>
                <a:ea typeface="Gochi Hand"/>
                <a:cs typeface="Gochi Hand"/>
                <a:sym typeface="Gochi Hand"/>
              </a:defRPr>
            </a:lvl8pPr>
            <a:lvl9pPr lvl="8" algn="ctr" rtl="0">
              <a:spcBef>
                <a:spcPts val="0"/>
              </a:spcBef>
              <a:spcAft>
                <a:spcPts val="0"/>
              </a:spcAft>
              <a:buClr>
                <a:schemeClr val="dk1"/>
              </a:buClr>
              <a:buSzPts val="3600"/>
              <a:buFont typeface="Gochi Hand"/>
              <a:buNone/>
              <a:defRPr sz="3600">
                <a:solidFill>
                  <a:schemeClr val="dk1"/>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720000" y="1300850"/>
            <a:ext cx="7704000" cy="32679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chemeClr val="dk1"/>
              </a:buClr>
              <a:buSzPts val="1600"/>
              <a:buFont typeface="DM Sans"/>
              <a:buChar char="●"/>
              <a:defRPr sz="1600">
                <a:solidFill>
                  <a:schemeClr val="dk1"/>
                </a:solidFill>
                <a:latin typeface="DM Sans"/>
                <a:ea typeface="DM Sans"/>
                <a:cs typeface="DM Sans"/>
                <a:sym typeface="DM Sans"/>
              </a:defRPr>
            </a:lvl1pPr>
            <a:lvl2pPr marL="914400" lvl="1" indent="-330200">
              <a:lnSpc>
                <a:spcPct val="100000"/>
              </a:lnSpc>
              <a:spcBef>
                <a:spcPts val="0"/>
              </a:spcBef>
              <a:spcAft>
                <a:spcPts val="0"/>
              </a:spcAft>
              <a:buClr>
                <a:schemeClr val="dk1"/>
              </a:buClr>
              <a:buSzPts val="1600"/>
              <a:buFont typeface="DM Sans"/>
              <a:buChar char="○"/>
              <a:defRPr sz="1600">
                <a:solidFill>
                  <a:schemeClr val="dk1"/>
                </a:solidFill>
                <a:latin typeface="DM Sans"/>
                <a:ea typeface="DM Sans"/>
                <a:cs typeface="DM Sans"/>
                <a:sym typeface="DM Sans"/>
              </a:defRPr>
            </a:lvl2pPr>
            <a:lvl3pPr marL="1371600" lvl="2" indent="-330200">
              <a:lnSpc>
                <a:spcPct val="100000"/>
              </a:lnSpc>
              <a:spcBef>
                <a:spcPts val="0"/>
              </a:spcBef>
              <a:spcAft>
                <a:spcPts val="0"/>
              </a:spcAft>
              <a:buClr>
                <a:schemeClr val="dk1"/>
              </a:buClr>
              <a:buSzPts val="1600"/>
              <a:buFont typeface="DM Sans"/>
              <a:buChar char="■"/>
              <a:defRPr sz="1600">
                <a:solidFill>
                  <a:schemeClr val="dk1"/>
                </a:solidFill>
                <a:latin typeface="DM Sans"/>
                <a:ea typeface="DM Sans"/>
                <a:cs typeface="DM Sans"/>
                <a:sym typeface="DM Sans"/>
              </a:defRPr>
            </a:lvl3pPr>
            <a:lvl4pPr marL="1828800" lvl="3" indent="-330200">
              <a:lnSpc>
                <a:spcPct val="100000"/>
              </a:lnSpc>
              <a:spcBef>
                <a:spcPts val="0"/>
              </a:spcBef>
              <a:spcAft>
                <a:spcPts val="0"/>
              </a:spcAft>
              <a:buClr>
                <a:schemeClr val="dk1"/>
              </a:buClr>
              <a:buSzPts val="1600"/>
              <a:buFont typeface="DM Sans"/>
              <a:buChar char="●"/>
              <a:defRPr sz="1600">
                <a:solidFill>
                  <a:schemeClr val="dk1"/>
                </a:solidFill>
                <a:latin typeface="DM Sans"/>
                <a:ea typeface="DM Sans"/>
                <a:cs typeface="DM Sans"/>
                <a:sym typeface="DM Sans"/>
              </a:defRPr>
            </a:lvl4pPr>
            <a:lvl5pPr marL="2286000" lvl="4" indent="-330200">
              <a:lnSpc>
                <a:spcPct val="100000"/>
              </a:lnSpc>
              <a:spcBef>
                <a:spcPts val="0"/>
              </a:spcBef>
              <a:spcAft>
                <a:spcPts val="0"/>
              </a:spcAft>
              <a:buClr>
                <a:schemeClr val="dk1"/>
              </a:buClr>
              <a:buSzPts val="1600"/>
              <a:buFont typeface="DM Sans"/>
              <a:buChar char="○"/>
              <a:defRPr sz="1600">
                <a:solidFill>
                  <a:schemeClr val="dk1"/>
                </a:solidFill>
                <a:latin typeface="DM Sans"/>
                <a:ea typeface="DM Sans"/>
                <a:cs typeface="DM Sans"/>
                <a:sym typeface="DM Sans"/>
              </a:defRPr>
            </a:lvl5pPr>
            <a:lvl6pPr marL="2743200" lvl="5" indent="-330200">
              <a:lnSpc>
                <a:spcPct val="100000"/>
              </a:lnSpc>
              <a:spcBef>
                <a:spcPts val="0"/>
              </a:spcBef>
              <a:spcAft>
                <a:spcPts val="0"/>
              </a:spcAft>
              <a:buClr>
                <a:schemeClr val="dk1"/>
              </a:buClr>
              <a:buSzPts val="1600"/>
              <a:buFont typeface="DM Sans"/>
              <a:buChar char="■"/>
              <a:defRPr sz="1600">
                <a:solidFill>
                  <a:schemeClr val="dk1"/>
                </a:solidFill>
                <a:latin typeface="DM Sans"/>
                <a:ea typeface="DM Sans"/>
                <a:cs typeface="DM Sans"/>
                <a:sym typeface="DM Sans"/>
              </a:defRPr>
            </a:lvl6pPr>
            <a:lvl7pPr marL="3200400" lvl="6" indent="-330200">
              <a:lnSpc>
                <a:spcPct val="100000"/>
              </a:lnSpc>
              <a:spcBef>
                <a:spcPts val="0"/>
              </a:spcBef>
              <a:spcAft>
                <a:spcPts val="0"/>
              </a:spcAft>
              <a:buClr>
                <a:schemeClr val="dk1"/>
              </a:buClr>
              <a:buSzPts val="1600"/>
              <a:buFont typeface="DM Sans"/>
              <a:buChar char="●"/>
              <a:defRPr sz="1600">
                <a:solidFill>
                  <a:schemeClr val="dk1"/>
                </a:solidFill>
                <a:latin typeface="DM Sans"/>
                <a:ea typeface="DM Sans"/>
                <a:cs typeface="DM Sans"/>
                <a:sym typeface="DM Sans"/>
              </a:defRPr>
            </a:lvl7pPr>
            <a:lvl8pPr marL="3657600" lvl="7" indent="-330200">
              <a:lnSpc>
                <a:spcPct val="100000"/>
              </a:lnSpc>
              <a:spcBef>
                <a:spcPts val="0"/>
              </a:spcBef>
              <a:spcAft>
                <a:spcPts val="0"/>
              </a:spcAft>
              <a:buClr>
                <a:schemeClr val="dk1"/>
              </a:buClr>
              <a:buSzPts val="1600"/>
              <a:buFont typeface="DM Sans"/>
              <a:buChar char="○"/>
              <a:defRPr sz="1600">
                <a:solidFill>
                  <a:schemeClr val="dk1"/>
                </a:solidFill>
                <a:latin typeface="DM Sans"/>
                <a:ea typeface="DM Sans"/>
                <a:cs typeface="DM Sans"/>
                <a:sym typeface="DM Sans"/>
              </a:defRPr>
            </a:lvl8pPr>
            <a:lvl9pPr marL="4114800" lvl="8" indent="-330200">
              <a:lnSpc>
                <a:spcPct val="100000"/>
              </a:lnSpc>
              <a:spcBef>
                <a:spcPts val="0"/>
              </a:spcBef>
              <a:spcAft>
                <a:spcPts val="0"/>
              </a:spcAft>
              <a:buClr>
                <a:schemeClr val="dk1"/>
              </a:buClr>
              <a:buSzPts val="1600"/>
              <a:buFont typeface="DM Sans"/>
              <a:buChar char="■"/>
              <a:defRPr sz="1600">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8" r:id="rId5"/>
    <p:sldLayoutId id="2147483673" r:id="rId6"/>
    <p:sldLayoutId id="2147483674" r:id="rId7"/>
    <p:sldLayoutId id="2147483675" r:id="rId8"/>
    <p:sldLayoutId id="2147483679" r:id="rId9"/>
    <p:sldLayoutId id="214748368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ZgRN-AytScE"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b6yYd6Pq7Ic&amp;list=PLNtcYq0vdW0bE_Qc2fr-9zbngdax8rd7m"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sB6W2VAx2J8"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3v196bt5kTU&amp;list=PLex1ABIduQCnlXSJgLC4u0fLFVbJIleWm"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52"/>
        <p:cNvGrpSpPr/>
        <p:nvPr/>
      </p:nvGrpSpPr>
      <p:grpSpPr>
        <a:xfrm>
          <a:off x="0" y="0"/>
          <a:ext cx="0" cy="0"/>
          <a:chOff x="0" y="0"/>
          <a:chExt cx="0" cy="0"/>
        </a:xfrm>
      </p:grpSpPr>
      <p:sp>
        <p:nvSpPr>
          <p:cNvPr id="3353" name="Google Shape;3353;p32"/>
          <p:cNvSpPr txBox="1">
            <a:spLocks noGrp="1"/>
          </p:cNvSpPr>
          <p:nvPr>
            <p:ph type="ctrTitle"/>
          </p:nvPr>
        </p:nvSpPr>
        <p:spPr>
          <a:xfrm>
            <a:off x="1997850" y="1097807"/>
            <a:ext cx="5148300" cy="255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7200" u="sng" dirty="0" smtClean="0">
                <a:solidFill>
                  <a:schemeClr val="accent1"/>
                </a:solidFill>
                <a:latin typeface="Ink Free" panose="03080402000500000000" pitchFamily="66" charset="0"/>
              </a:rPr>
              <a:t>Zones of Regulation!!!</a:t>
            </a:r>
            <a:endParaRPr sz="7200" u="sng" dirty="0">
              <a:solidFill>
                <a:schemeClr val="accent1"/>
              </a:solidFill>
              <a:latin typeface="Ink Free" panose="03080402000500000000" pitchFamily="66" charset="0"/>
            </a:endParaRPr>
          </a:p>
        </p:txBody>
      </p:sp>
      <p:sp>
        <p:nvSpPr>
          <p:cNvPr id="3354" name="Google Shape;3354;p32"/>
          <p:cNvSpPr txBox="1">
            <a:spLocks noGrp="1"/>
          </p:cNvSpPr>
          <p:nvPr>
            <p:ph type="subTitle" idx="1"/>
          </p:nvPr>
        </p:nvSpPr>
        <p:spPr>
          <a:xfrm>
            <a:off x="2143322" y="3556391"/>
            <a:ext cx="5148300" cy="46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smtClean="0"/>
              <a:t>Parent workshop</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53919" y="-259917"/>
            <a:ext cx="7797800" cy="2967038"/>
          </a:xfrm>
        </p:spPr>
        <p:txBody>
          <a:bodyPr/>
          <a:lstStyle/>
          <a:p>
            <a:pPr marL="0" indent="0" algn="ctr">
              <a:buNone/>
            </a:pPr>
            <a:r>
              <a:rPr lang="en-GB" sz="4400" u="sng" dirty="0">
                <a:solidFill>
                  <a:srgbClr val="0070C0"/>
                </a:solidFill>
                <a:latin typeface="Ink Free" panose="03080402000500000000" pitchFamily="66" charset="0"/>
              </a:rPr>
              <a:t>The Blue Zone</a:t>
            </a:r>
          </a:p>
          <a:p>
            <a:pPr marL="0" indent="0">
              <a:buNone/>
            </a:pPr>
            <a:r>
              <a:rPr lang="en-GB" sz="2800" dirty="0">
                <a:solidFill>
                  <a:srgbClr val="00B0F0"/>
                </a:solidFill>
                <a:latin typeface="Ink Free" panose="03080402000500000000" pitchFamily="66" charset="0"/>
              </a:rPr>
              <a:t>We are expected to be in the Blue Zone just before bed time or when we are watching the TV. We are running slow! We might be tired or sad. This is </a:t>
            </a:r>
            <a:r>
              <a:rPr lang="en-GB" sz="2800" dirty="0" smtClean="0">
                <a:solidFill>
                  <a:srgbClr val="00B0F0"/>
                </a:solidFill>
                <a:latin typeface="Ink Free" panose="03080402000500000000" pitchFamily="66" charset="0"/>
              </a:rPr>
              <a:t>not an expected </a:t>
            </a:r>
            <a:r>
              <a:rPr lang="en-GB" sz="2800" dirty="0">
                <a:solidFill>
                  <a:srgbClr val="00B0F0"/>
                </a:solidFill>
                <a:latin typeface="Ink Free" panose="03080402000500000000" pitchFamily="66" charset="0"/>
              </a:rPr>
              <a:t>zone to be in for learning.</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7694" y="3057804"/>
            <a:ext cx="1026114" cy="1079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8175" y="2950629"/>
            <a:ext cx="1050131"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1011" y="2571750"/>
            <a:ext cx="1864519" cy="2300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452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56498" y="296734"/>
            <a:ext cx="6679583" cy="4618262"/>
          </a:xfrm>
          <a:prstGeom prst="rect">
            <a:avLst/>
          </a:prstGeom>
        </p:spPr>
      </p:pic>
    </p:spTree>
    <p:extLst>
      <p:ext uri="{BB962C8B-B14F-4D97-AF65-F5344CB8AC3E}">
        <p14:creationId xmlns:p14="http://schemas.microsoft.com/office/powerpoint/2010/main" val="2382286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88473" y="2943462"/>
            <a:ext cx="6172200" cy="1860550"/>
          </a:xfrm>
        </p:spPr>
        <p:txBody>
          <a:bodyPr/>
          <a:lstStyle/>
          <a:p>
            <a:r>
              <a:rPr lang="en-GB" dirty="0">
                <a:hlinkClick r:id="rId3"/>
              </a:rPr>
              <a:t>https://www.youtube.com/watch?v=ZgRN-AytScE</a:t>
            </a:r>
            <a:endParaRPr lang="en-GB" dirty="0"/>
          </a:p>
          <a:p>
            <a:pPr marL="0" indent="0">
              <a:buNone/>
            </a:pPr>
            <a:endParaRPr lang="en-GB" dirty="0"/>
          </a:p>
        </p:txBody>
      </p:sp>
      <p:sp>
        <p:nvSpPr>
          <p:cNvPr id="2" name="Title 1"/>
          <p:cNvSpPr>
            <a:spLocks noGrp="1"/>
          </p:cNvSpPr>
          <p:nvPr>
            <p:ph type="title" idx="4294967295"/>
          </p:nvPr>
        </p:nvSpPr>
        <p:spPr>
          <a:xfrm>
            <a:off x="1859972" y="411747"/>
            <a:ext cx="5715000" cy="2222500"/>
          </a:xfrm>
        </p:spPr>
        <p:txBody>
          <a:bodyPr/>
          <a:lstStyle/>
          <a:p>
            <a:r>
              <a:rPr lang="en-GB" sz="4000" u="sng" dirty="0">
                <a:solidFill>
                  <a:srgbClr val="0070C0"/>
                </a:solidFill>
                <a:latin typeface="Ink Free" panose="03080402000500000000" pitchFamily="66" charset="0"/>
              </a:rPr>
              <a:t>Bert feels sad </a:t>
            </a:r>
          </a:p>
        </p:txBody>
      </p:sp>
      <p:pic>
        <p:nvPicPr>
          <p:cNvPr id="8194" name="Picture 2" descr="C:\Users\Naomi\AppData\Local\Microsoft\Windows\INetCache\IE\XCODEZ1F\Blue_Sad[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6156" y="627535"/>
            <a:ext cx="1364731" cy="13501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9666" y="1377524"/>
            <a:ext cx="2416796" cy="1810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377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76"/>
        <p:cNvGrpSpPr/>
        <p:nvPr/>
      </p:nvGrpSpPr>
      <p:grpSpPr>
        <a:xfrm>
          <a:off x="0" y="0"/>
          <a:ext cx="0" cy="0"/>
          <a:chOff x="0" y="0"/>
          <a:chExt cx="0" cy="0"/>
        </a:xfrm>
      </p:grpSpPr>
      <p:sp>
        <p:nvSpPr>
          <p:cNvPr id="4177" name="Google Shape;4177;p48"/>
          <p:cNvSpPr txBox="1">
            <a:spLocks noGrp="1"/>
          </p:cNvSpPr>
          <p:nvPr>
            <p:ph type="title"/>
          </p:nvPr>
        </p:nvSpPr>
        <p:spPr>
          <a:xfrm>
            <a:off x="1714950" y="1653122"/>
            <a:ext cx="5714100" cy="222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b="1" u="sng" dirty="0" smtClean="0">
                <a:solidFill>
                  <a:schemeClr val="bg1">
                    <a:lumMod val="75000"/>
                  </a:schemeClr>
                </a:solidFill>
                <a:latin typeface="Ink Free" panose="03080402000500000000" pitchFamily="66" charset="0"/>
              </a:rPr>
              <a:t>The Yellow Zone</a:t>
            </a:r>
            <a:endParaRPr b="1" u="sng" dirty="0">
              <a:solidFill>
                <a:schemeClr val="bg1">
                  <a:lumMod val="75000"/>
                </a:schemeClr>
              </a:solidFill>
              <a:latin typeface="Ink Free" panose="03080402000500000000" pitchFamily="66" charset="0"/>
            </a:endParaRPr>
          </a:p>
        </p:txBody>
      </p:sp>
    </p:spTree>
    <p:extLst>
      <p:ext uri="{BB962C8B-B14F-4D97-AF65-F5344CB8AC3E}">
        <p14:creationId xmlns:p14="http://schemas.microsoft.com/office/powerpoint/2010/main" val="3167602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5019" y="303498"/>
            <a:ext cx="8198426" cy="1569660"/>
          </a:xfrm>
          <a:prstGeom prst="rect">
            <a:avLst/>
          </a:prstGeom>
          <a:noFill/>
        </p:spPr>
        <p:txBody>
          <a:bodyPr wrap="square" rtlCol="0">
            <a:spAutoFit/>
          </a:bodyPr>
          <a:lstStyle/>
          <a:p>
            <a:pPr algn="ctr"/>
            <a:r>
              <a:rPr lang="en-GB" sz="3200" b="1" dirty="0">
                <a:latin typeface="Ink Free" panose="03080402000500000000" pitchFamily="66" charset="0"/>
              </a:rPr>
              <a:t>The </a:t>
            </a:r>
            <a:r>
              <a:rPr lang="en-GB" sz="3200" b="1" dirty="0">
                <a:solidFill>
                  <a:srgbClr val="FFFF00"/>
                </a:solidFill>
                <a:latin typeface="Ink Free" panose="03080402000500000000" pitchFamily="66" charset="0"/>
              </a:rPr>
              <a:t>Yellow</a:t>
            </a:r>
            <a:r>
              <a:rPr lang="en-GB" sz="3200" b="1" dirty="0">
                <a:latin typeface="Ink Free" panose="03080402000500000000" pitchFamily="66" charset="0"/>
              </a:rPr>
              <a:t> Zone……during play time, lunch time and even at the end of the day, it’s expected for us to be in the </a:t>
            </a:r>
            <a:r>
              <a:rPr lang="en-GB" sz="3200" b="1" dirty="0">
                <a:solidFill>
                  <a:srgbClr val="FFFF00"/>
                </a:solidFill>
                <a:latin typeface="Ink Free" panose="03080402000500000000" pitchFamily="66" charset="0"/>
              </a:rPr>
              <a:t>YELLOW</a:t>
            </a:r>
            <a:r>
              <a:rPr lang="en-GB" sz="3200" b="1" dirty="0">
                <a:latin typeface="Ink Free" panose="03080402000500000000" pitchFamily="66" charset="0"/>
              </a:rPr>
              <a:t> ZONE!!</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319" y="3543859"/>
            <a:ext cx="1070212" cy="1123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5177" y="2571750"/>
            <a:ext cx="1566174" cy="2277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3851" y="2122252"/>
            <a:ext cx="2200275" cy="2843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1310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09767" y="430952"/>
            <a:ext cx="6256825" cy="4348866"/>
          </a:xfrm>
          <a:prstGeom prst="rect">
            <a:avLst/>
          </a:prstGeom>
        </p:spPr>
      </p:pic>
    </p:spTree>
    <p:extLst>
      <p:ext uri="{BB962C8B-B14F-4D97-AF65-F5344CB8AC3E}">
        <p14:creationId xmlns:p14="http://schemas.microsoft.com/office/powerpoint/2010/main" val="2220432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3600" b="1" dirty="0">
                <a:solidFill>
                  <a:schemeClr val="bg1">
                    <a:lumMod val="75000"/>
                  </a:schemeClr>
                </a:solidFill>
                <a:latin typeface="Ink Free" panose="03080402000500000000" pitchFamily="66" charset="0"/>
              </a:rPr>
              <a:t>Elf in the yellow zone</a:t>
            </a:r>
          </a:p>
        </p:txBody>
      </p:sp>
      <p:sp>
        <p:nvSpPr>
          <p:cNvPr id="3" name="Content Placeholder 2"/>
          <p:cNvSpPr>
            <a:spLocks noGrp="1"/>
          </p:cNvSpPr>
          <p:nvPr>
            <p:ph idx="1"/>
          </p:nvPr>
        </p:nvSpPr>
        <p:spPr>
          <a:xfrm>
            <a:off x="720000" y="2194469"/>
            <a:ext cx="7704000" cy="3267900"/>
          </a:xfrm>
        </p:spPr>
        <p:txBody>
          <a:bodyPr/>
          <a:lstStyle/>
          <a:p>
            <a:pPr marL="0" indent="0">
              <a:buNone/>
            </a:pPr>
            <a:r>
              <a:rPr lang="en-GB" dirty="0">
                <a:hlinkClick r:id="rId3"/>
              </a:rPr>
              <a:t>https://www.youtube.com/watch?v=b6yYd6Pq7Ic&amp;list=PLNtcYq0vdW0bE_Qc2fr-9zbngdax8rd7m</a:t>
            </a:r>
            <a:endParaRPr lang="en-GB" dirty="0"/>
          </a:p>
          <a:p>
            <a:pPr marL="0" indent="0">
              <a:buNone/>
            </a:pPr>
            <a:endParaRPr lang="en-GB" dirty="0"/>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1630" y="1219356"/>
            <a:ext cx="3482545" cy="195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65023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76"/>
        <p:cNvGrpSpPr/>
        <p:nvPr/>
      </p:nvGrpSpPr>
      <p:grpSpPr>
        <a:xfrm>
          <a:off x="0" y="0"/>
          <a:ext cx="0" cy="0"/>
          <a:chOff x="0" y="0"/>
          <a:chExt cx="0" cy="0"/>
        </a:xfrm>
      </p:grpSpPr>
      <p:sp>
        <p:nvSpPr>
          <p:cNvPr id="4177" name="Google Shape;4177;p48"/>
          <p:cNvSpPr txBox="1">
            <a:spLocks noGrp="1"/>
          </p:cNvSpPr>
          <p:nvPr>
            <p:ph type="title"/>
          </p:nvPr>
        </p:nvSpPr>
        <p:spPr>
          <a:xfrm>
            <a:off x="1714950" y="1653122"/>
            <a:ext cx="5714100" cy="222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b="1" u="sng" dirty="0" smtClean="0">
                <a:solidFill>
                  <a:srgbClr val="00B050"/>
                </a:solidFill>
                <a:latin typeface="Ink Free" panose="03080402000500000000" pitchFamily="66" charset="0"/>
              </a:rPr>
              <a:t>The Green Zone</a:t>
            </a:r>
            <a:endParaRPr b="1" u="sng" dirty="0">
              <a:solidFill>
                <a:srgbClr val="00B050"/>
              </a:solidFill>
              <a:latin typeface="Ink Free" panose="03080402000500000000" pitchFamily="66" charset="0"/>
            </a:endParaRPr>
          </a:p>
        </p:txBody>
      </p:sp>
    </p:spTree>
    <p:extLst>
      <p:ext uri="{BB962C8B-B14F-4D97-AF65-F5344CB8AC3E}">
        <p14:creationId xmlns:p14="http://schemas.microsoft.com/office/powerpoint/2010/main" val="1609939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74173" y="140934"/>
            <a:ext cx="7067550" cy="1836737"/>
          </a:xfrm>
        </p:spPr>
        <p:txBody>
          <a:bodyPr>
            <a:noAutofit/>
          </a:bodyPr>
          <a:lstStyle/>
          <a:p>
            <a:r>
              <a:rPr lang="en-GB" sz="2800" b="1" dirty="0">
                <a:latin typeface="Ink Free" panose="03080402000500000000" pitchFamily="66" charset="0"/>
              </a:rPr>
              <a:t>The </a:t>
            </a:r>
            <a:r>
              <a:rPr lang="en-GB" sz="2800" b="1" dirty="0">
                <a:solidFill>
                  <a:srgbClr val="00B050"/>
                </a:solidFill>
                <a:latin typeface="Ink Free" panose="03080402000500000000" pitchFamily="66" charset="0"/>
              </a:rPr>
              <a:t>green</a:t>
            </a:r>
            <a:r>
              <a:rPr lang="en-GB" sz="2800" b="1" dirty="0">
                <a:latin typeface="Ink Free" panose="03080402000500000000" pitchFamily="66" charset="0"/>
              </a:rPr>
              <a:t> zone…..the learning zone!!</a:t>
            </a:r>
            <a:br>
              <a:rPr lang="en-GB" sz="2800" b="1" dirty="0">
                <a:latin typeface="Ink Free" panose="03080402000500000000" pitchFamily="66" charset="0"/>
              </a:rPr>
            </a:br>
            <a:r>
              <a:rPr lang="en-GB" sz="2800" b="1" dirty="0">
                <a:latin typeface="Ink Free" panose="03080402000500000000" pitchFamily="66" charset="0"/>
              </a:rPr>
              <a:t>We are expected to be in the </a:t>
            </a:r>
            <a:r>
              <a:rPr lang="en-GB" sz="2800" b="1" dirty="0">
                <a:solidFill>
                  <a:srgbClr val="00B050"/>
                </a:solidFill>
                <a:latin typeface="Ink Free" panose="03080402000500000000" pitchFamily="66" charset="0"/>
              </a:rPr>
              <a:t>Green</a:t>
            </a:r>
            <a:r>
              <a:rPr lang="en-GB" sz="2800" b="1" dirty="0">
                <a:latin typeface="Ink Free" panose="03080402000500000000" pitchFamily="66" charset="0"/>
              </a:rPr>
              <a:t> Zone while we are learning. It is when our brains and bodies are relaxed and focused!</a:t>
            </a:r>
          </a:p>
        </p:txBody>
      </p:sp>
      <p:pic>
        <p:nvPicPr>
          <p:cNvPr id="8"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2681790" y="1978025"/>
            <a:ext cx="3835400" cy="3179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652" y="3624415"/>
            <a:ext cx="1242138" cy="1292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2210" y="2800866"/>
            <a:ext cx="1367329" cy="2116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90894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41333" y="434850"/>
            <a:ext cx="6294948" cy="4313796"/>
          </a:xfrm>
          <a:prstGeom prst="rect">
            <a:avLst/>
          </a:prstGeom>
        </p:spPr>
      </p:pic>
    </p:spTree>
    <p:extLst>
      <p:ext uri="{BB962C8B-B14F-4D97-AF65-F5344CB8AC3E}">
        <p14:creationId xmlns:p14="http://schemas.microsoft.com/office/powerpoint/2010/main" val="3858656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756064" y="270165"/>
            <a:ext cx="5995554" cy="4686300"/>
          </a:xfrm>
          <a:prstGeom prst="roundRect">
            <a:avLst/>
          </a:pr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2060"/>
                </a:solidFill>
                <a:latin typeface="Ink Free" panose="03080402000500000000" pitchFamily="66" charset="0"/>
              </a:rPr>
              <a:t>Zones of regulation help…</a:t>
            </a:r>
          </a:p>
          <a:p>
            <a:pPr algn="ctr"/>
            <a:endParaRPr lang="en-GB" sz="2400" dirty="0">
              <a:solidFill>
                <a:srgbClr val="002060"/>
              </a:solidFill>
              <a:latin typeface="Ink Free" panose="03080402000500000000" pitchFamily="66" charset="0"/>
            </a:endParaRPr>
          </a:p>
          <a:p>
            <a:pPr algn="ctr"/>
            <a:r>
              <a:rPr lang="en-GB" sz="2000" dirty="0" smtClean="0">
                <a:solidFill>
                  <a:srgbClr val="002060"/>
                </a:solidFill>
                <a:latin typeface="Ink Free" panose="03080402000500000000" pitchFamily="66" charset="0"/>
              </a:rPr>
              <a:t>1.  Help children gain skills in labelling their feelings, a lot of the time parents/ teachers do this for them.</a:t>
            </a:r>
          </a:p>
          <a:p>
            <a:pPr algn="ctr"/>
            <a:endParaRPr lang="en-GB" sz="2000" dirty="0">
              <a:solidFill>
                <a:srgbClr val="002060"/>
              </a:solidFill>
              <a:latin typeface="Ink Free" panose="03080402000500000000" pitchFamily="66" charset="0"/>
            </a:endParaRPr>
          </a:p>
          <a:p>
            <a:pPr marL="457200" indent="-457200" algn="ctr">
              <a:buAutoNum type="arabicPeriod" startAt="2"/>
            </a:pPr>
            <a:r>
              <a:rPr lang="en-GB" sz="2000" dirty="0" smtClean="0">
                <a:solidFill>
                  <a:srgbClr val="002060"/>
                </a:solidFill>
                <a:latin typeface="Ink Free" panose="03080402000500000000" pitchFamily="66" charset="0"/>
              </a:rPr>
              <a:t>Develops independence and leads to more control and the ability to problem-solve.</a:t>
            </a:r>
          </a:p>
          <a:p>
            <a:pPr marL="457200" indent="-457200" algn="ctr">
              <a:buAutoNum type="arabicPeriod" startAt="2"/>
            </a:pPr>
            <a:endParaRPr lang="en-GB" sz="2000" dirty="0">
              <a:solidFill>
                <a:srgbClr val="002060"/>
              </a:solidFill>
              <a:latin typeface="Ink Free" panose="03080402000500000000" pitchFamily="66" charset="0"/>
            </a:endParaRPr>
          </a:p>
          <a:p>
            <a:pPr marL="457200" indent="-457200" algn="ctr">
              <a:buAutoNum type="arabicPeriod" startAt="2"/>
            </a:pPr>
            <a:r>
              <a:rPr lang="en-GB" sz="2000" dirty="0" smtClean="0">
                <a:solidFill>
                  <a:srgbClr val="002060"/>
                </a:solidFill>
                <a:latin typeface="Ink Free" panose="03080402000500000000" pitchFamily="66" charset="0"/>
              </a:rPr>
              <a:t>Gives the children a toolbox and methods to deal with </a:t>
            </a:r>
            <a:r>
              <a:rPr lang="en-GB" sz="2000" dirty="0" smtClean="0">
                <a:solidFill>
                  <a:srgbClr val="002060"/>
                </a:solidFill>
                <a:latin typeface="Ink Free" panose="03080402000500000000" pitchFamily="66" charset="0"/>
              </a:rPr>
              <a:t>this </a:t>
            </a:r>
            <a:r>
              <a:rPr lang="en-GB" sz="2000" dirty="0" smtClean="0">
                <a:solidFill>
                  <a:srgbClr val="002060"/>
                </a:solidFill>
                <a:latin typeface="Ink Free" panose="03080402000500000000" pitchFamily="66" charset="0"/>
              </a:rPr>
              <a:t>especially as mental health needs are increasing. </a:t>
            </a:r>
            <a:endParaRPr lang="en-GB" sz="2000" dirty="0">
              <a:solidFill>
                <a:srgbClr val="002060"/>
              </a:solidFill>
              <a:latin typeface="Ink Free" panose="03080402000500000000" pitchFamily="66" charset="0"/>
            </a:endParaRPr>
          </a:p>
        </p:txBody>
      </p:sp>
    </p:spTree>
    <p:extLst>
      <p:ext uri="{BB962C8B-B14F-4D97-AF65-F5344CB8AC3E}">
        <p14:creationId xmlns:p14="http://schemas.microsoft.com/office/powerpoint/2010/main" val="153279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wipe(down)">
                                      <p:cBhvr>
                                        <p:cTn id="12" dur="580">
                                          <p:stCondLst>
                                            <p:cond delay="0"/>
                                          </p:stCondLst>
                                        </p:cTn>
                                        <p:tgtEl>
                                          <p:spTgt spid="5">
                                            <p:txEl>
                                              <p:pRg st="4" end="4"/>
                                            </p:txEl>
                                          </p:spTgt>
                                        </p:tgtEl>
                                      </p:cBhvr>
                                    </p:animEffect>
                                    <p:anim calcmode="lin" valueType="num">
                                      <p:cBhvr>
                                        <p:cTn id="13"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xEl>
                                              <p:pRg st="4" end="4"/>
                                            </p:txEl>
                                          </p:spTgt>
                                        </p:tgtEl>
                                      </p:cBhvr>
                                      <p:to x="100000" y="60000"/>
                                    </p:animScale>
                                    <p:animScale>
                                      <p:cBhvr>
                                        <p:cTn id="19" dur="166" decel="50000">
                                          <p:stCondLst>
                                            <p:cond delay="676"/>
                                          </p:stCondLst>
                                        </p:cTn>
                                        <p:tgtEl>
                                          <p:spTgt spid="5">
                                            <p:txEl>
                                              <p:pRg st="4" end="4"/>
                                            </p:txEl>
                                          </p:spTgt>
                                        </p:tgtEl>
                                      </p:cBhvr>
                                      <p:to x="100000" y="100000"/>
                                    </p:animScale>
                                    <p:animScale>
                                      <p:cBhvr>
                                        <p:cTn id="20" dur="26">
                                          <p:stCondLst>
                                            <p:cond delay="1312"/>
                                          </p:stCondLst>
                                        </p:cTn>
                                        <p:tgtEl>
                                          <p:spTgt spid="5">
                                            <p:txEl>
                                              <p:pRg st="4" end="4"/>
                                            </p:txEl>
                                          </p:spTgt>
                                        </p:tgtEl>
                                      </p:cBhvr>
                                      <p:to x="100000" y="80000"/>
                                    </p:animScale>
                                    <p:animScale>
                                      <p:cBhvr>
                                        <p:cTn id="21" dur="166" decel="50000">
                                          <p:stCondLst>
                                            <p:cond delay="1338"/>
                                          </p:stCondLst>
                                        </p:cTn>
                                        <p:tgtEl>
                                          <p:spTgt spid="5">
                                            <p:txEl>
                                              <p:pRg st="4" end="4"/>
                                            </p:txEl>
                                          </p:spTgt>
                                        </p:tgtEl>
                                      </p:cBhvr>
                                      <p:to x="100000" y="100000"/>
                                    </p:animScale>
                                    <p:animScale>
                                      <p:cBhvr>
                                        <p:cTn id="22" dur="26">
                                          <p:stCondLst>
                                            <p:cond delay="1642"/>
                                          </p:stCondLst>
                                        </p:cTn>
                                        <p:tgtEl>
                                          <p:spTgt spid="5">
                                            <p:txEl>
                                              <p:pRg st="4" end="4"/>
                                            </p:txEl>
                                          </p:spTgt>
                                        </p:tgtEl>
                                      </p:cBhvr>
                                      <p:to x="100000" y="90000"/>
                                    </p:animScale>
                                    <p:animScale>
                                      <p:cBhvr>
                                        <p:cTn id="23" dur="166" decel="50000">
                                          <p:stCondLst>
                                            <p:cond delay="1668"/>
                                          </p:stCondLst>
                                        </p:cTn>
                                        <p:tgtEl>
                                          <p:spTgt spid="5">
                                            <p:txEl>
                                              <p:pRg st="4" end="4"/>
                                            </p:txEl>
                                          </p:spTgt>
                                        </p:tgtEl>
                                      </p:cBhvr>
                                      <p:to x="100000" y="100000"/>
                                    </p:animScale>
                                    <p:animScale>
                                      <p:cBhvr>
                                        <p:cTn id="24" dur="26">
                                          <p:stCondLst>
                                            <p:cond delay="1808"/>
                                          </p:stCondLst>
                                        </p:cTn>
                                        <p:tgtEl>
                                          <p:spTgt spid="5">
                                            <p:txEl>
                                              <p:pRg st="4" end="4"/>
                                            </p:txEl>
                                          </p:spTgt>
                                        </p:tgtEl>
                                      </p:cBhvr>
                                      <p:to x="100000" y="95000"/>
                                    </p:animScale>
                                    <p:animScale>
                                      <p:cBhvr>
                                        <p:cTn id="25" dur="166" decel="50000">
                                          <p:stCondLst>
                                            <p:cond delay="1834"/>
                                          </p:stCondLst>
                                        </p:cTn>
                                        <p:tgtEl>
                                          <p:spTgt spid="5">
                                            <p:txEl>
                                              <p:pRg st="4" end="4"/>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fade">
                                      <p:cBhvr>
                                        <p:cTn id="30" dur="2000"/>
                                        <p:tgtEl>
                                          <p:spTgt spid="5">
                                            <p:txEl>
                                              <p:pRg st="6" end="6"/>
                                            </p:txEl>
                                          </p:spTgt>
                                        </p:tgtEl>
                                      </p:cBhvr>
                                    </p:animEffect>
                                    <p:anim calcmode="lin" valueType="num">
                                      <p:cBhvr>
                                        <p:cTn id="31" dur="2000" fill="hold"/>
                                        <p:tgtEl>
                                          <p:spTgt spid="5">
                                            <p:txEl>
                                              <p:pRg st="6" end="6"/>
                                            </p:txEl>
                                          </p:spTgt>
                                        </p:tgtEl>
                                        <p:attrNameLst>
                                          <p:attrName>ppt_w</p:attrName>
                                        </p:attrNameLst>
                                      </p:cBhvr>
                                      <p:tavLst>
                                        <p:tav tm="0" fmla="#ppt_w*sin(2.5*pi*$)">
                                          <p:val>
                                            <p:fltVal val="0"/>
                                          </p:val>
                                        </p:tav>
                                        <p:tav tm="100000">
                                          <p:val>
                                            <p:fltVal val="1"/>
                                          </p:val>
                                        </p:tav>
                                      </p:tavLst>
                                    </p:anim>
                                    <p:anim calcmode="lin" valueType="num">
                                      <p:cBhvr>
                                        <p:cTn id="32" dur="2000" fill="hold"/>
                                        <p:tgtEl>
                                          <p:spTgt spid="5">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66555" y="262116"/>
            <a:ext cx="7702550" cy="592138"/>
          </a:xfrm>
        </p:spPr>
        <p:txBody>
          <a:bodyPr>
            <a:noAutofit/>
          </a:bodyPr>
          <a:lstStyle/>
          <a:p>
            <a:r>
              <a:rPr lang="en-GB" sz="3600" b="1" dirty="0">
                <a:solidFill>
                  <a:srgbClr val="00B050"/>
                </a:solidFill>
                <a:latin typeface="Ink Free" panose="03080402000500000000" pitchFamily="66" charset="0"/>
              </a:rPr>
              <a:t>Dory in the green zone.</a:t>
            </a:r>
          </a:p>
        </p:txBody>
      </p:sp>
      <p:sp>
        <p:nvSpPr>
          <p:cNvPr id="3" name="Content Placeholder 2"/>
          <p:cNvSpPr>
            <a:spLocks noGrp="1"/>
          </p:cNvSpPr>
          <p:nvPr>
            <p:ph idx="4294967295"/>
          </p:nvPr>
        </p:nvSpPr>
        <p:spPr>
          <a:xfrm>
            <a:off x="2057400" y="2446897"/>
            <a:ext cx="7702550" cy="3268662"/>
          </a:xfrm>
        </p:spPr>
        <p:txBody>
          <a:bodyPr/>
          <a:lstStyle/>
          <a:p>
            <a:pPr marL="0" indent="0">
              <a:buNone/>
            </a:pPr>
            <a:r>
              <a:rPr lang="en-GB" dirty="0">
                <a:hlinkClick r:id="rId3"/>
              </a:rPr>
              <a:t>https://www.youtube.com/watch?v=sB6W2VAx2J8</a:t>
            </a:r>
            <a:endParaRPr lang="en-GB" dirty="0"/>
          </a:p>
          <a:p>
            <a:pPr marL="0" indent="0">
              <a:buNone/>
            </a:pPr>
            <a:endParaRPr lang="en-GB" dirty="0"/>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4065" y="1385135"/>
            <a:ext cx="2214246" cy="2214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5607" y="1800478"/>
            <a:ext cx="1242138" cy="1292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55184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76"/>
        <p:cNvGrpSpPr/>
        <p:nvPr/>
      </p:nvGrpSpPr>
      <p:grpSpPr>
        <a:xfrm>
          <a:off x="0" y="0"/>
          <a:ext cx="0" cy="0"/>
          <a:chOff x="0" y="0"/>
          <a:chExt cx="0" cy="0"/>
        </a:xfrm>
      </p:grpSpPr>
      <p:sp>
        <p:nvSpPr>
          <p:cNvPr id="4177" name="Google Shape;4177;p48"/>
          <p:cNvSpPr txBox="1">
            <a:spLocks noGrp="1"/>
          </p:cNvSpPr>
          <p:nvPr>
            <p:ph type="title"/>
          </p:nvPr>
        </p:nvSpPr>
        <p:spPr>
          <a:xfrm>
            <a:off x="1714950" y="1653122"/>
            <a:ext cx="5714100" cy="222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b="1" u="sng" dirty="0" smtClean="0">
                <a:solidFill>
                  <a:srgbClr val="FF0000"/>
                </a:solidFill>
                <a:latin typeface="Ink Free" panose="03080402000500000000" pitchFamily="66" charset="0"/>
              </a:rPr>
              <a:t>The Red Zone</a:t>
            </a:r>
            <a:endParaRPr b="1" u="sng" dirty="0">
              <a:solidFill>
                <a:srgbClr val="FF0000"/>
              </a:solidFill>
              <a:latin typeface="Ink Free" panose="03080402000500000000" pitchFamily="66" charset="0"/>
            </a:endParaRPr>
          </a:p>
        </p:txBody>
      </p:sp>
    </p:spTree>
    <p:extLst>
      <p:ext uri="{BB962C8B-B14F-4D97-AF65-F5344CB8AC3E}">
        <p14:creationId xmlns:p14="http://schemas.microsoft.com/office/powerpoint/2010/main" val="37398131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47918" y="0"/>
            <a:ext cx="6172200" cy="1944687"/>
          </a:xfrm>
        </p:spPr>
        <p:txBody>
          <a:bodyPr>
            <a:normAutofit/>
          </a:bodyPr>
          <a:lstStyle/>
          <a:p>
            <a:pPr marL="0" indent="0" algn="ctr">
              <a:buNone/>
            </a:pPr>
            <a:r>
              <a:rPr lang="en-GB" sz="2800" b="1" dirty="0">
                <a:latin typeface="Ink Free" panose="03080402000500000000" pitchFamily="66" charset="0"/>
              </a:rPr>
              <a:t>The </a:t>
            </a:r>
            <a:r>
              <a:rPr lang="en-GB" sz="2800" b="1" dirty="0">
                <a:solidFill>
                  <a:srgbClr val="FF0000"/>
                </a:solidFill>
                <a:latin typeface="Ink Free" panose="03080402000500000000" pitchFamily="66" charset="0"/>
              </a:rPr>
              <a:t>Red</a:t>
            </a:r>
            <a:r>
              <a:rPr lang="en-GB" sz="2800" b="1" dirty="0">
                <a:latin typeface="Ink Free" panose="03080402000500000000" pitchFamily="66" charset="0"/>
              </a:rPr>
              <a:t> Zone….when we are at school, </a:t>
            </a:r>
            <a:r>
              <a:rPr lang="en-GB" sz="2800" b="1" dirty="0" smtClean="0">
                <a:latin typeface="Ink Free" panose="03080402000500000000" pitchFamily="66" charset="0"/>
              </a:rPr>
              <a:t>is </a:t>
            </a:r>
            <a:r>
              <a:rPr lang="en-GB" sz="2800" b="1" dirty="0">
                <a:latin typeface="Ink Free" panose="03080402000500000000" pitchFamily="66" charset="0"/>
              </a:rPr>
              <a:t>never </a:t>
            </a:r>
            <a:r>
              <a:rPr lang="en-GB" sz="2800" b="1" dirty="0" smtClean="0">
                <a:latin typeface="Ink Free" panose="03080402000500000000" pitchFamily="66" charset="0"/>
              </a:rPr>
              <a:t>expected, if it happens we need to deal with this straight away! </a:t>
            </a:r>
            <a:r>
              <a:rPr lang="en-GB" sz="2800" b="1" dirty="0">
                <a:latin typeface="Ink Free" panose="03080402000500000000" pitchFamily="66" charset="0"/>
              </a:rPr>
              <a:t>We must keep ourselves and others safe!</a:t>
            </a: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652" y="3579680"/>
            <a:ext cx="1134126" cy="1124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0222" y="3276487"/>
            <a:ext cx="1092994"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7844" y="1815666"/>
            <a:ext cx="3132348" cy="2648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7333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10593" y="430126"/>
            <a:ext cx="6287322" cy="4305798"/>
          </a:xfrm>
          <a:prstGeom prst="rect">
            <a:avLst/>
          </a:prstGeom>
        </p:spPr>
      </p:pic>
    </p:spTree>
    <p:extLst>
      <p:ext uri="{BB962C8B-B14F-4D97-AF65-F5344CB8AC3E}">
        <p14:creationId xmlns:p14="http://schemas.microsoft.com/office/powerpoint/2010/main" val="42160476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7147" y="279978"/>
            <a:ext cx="7702550" cy="592138"/>
          </a:xfrm>
        </p:spPr>
        <p:txBody>
          <a:bodyPr>
            <a:noAutofit/>
          </a:bodyPr>
          <a:lstStyle/>
          <a:p>
            <a:pPr algn="ctr"/>
            <a:r>
              <a:rPr lang="en-GB" sz="3600" b="1" dirty="0">
                <a:solidFill>
                  <a:srgbClr val="FF0000"/>
                </a:solidFill>
                <a:latin typeface="Ink Free" panose="03080402000500000000" pitchFamily="66" charset="0"/>
              </a:rPr>
              <a:t>The Incredibles in the red zone!</a:t>
            </a:r>
          </a:p>
        </p:txBody>
      </p:sp>
      <p:sp>
        <p:nvSpPr>
          <p:cNvPr id="3" name="Content Placeholder 2"/>
          <p:cNvSpPr>
            <a:spLocks noGrp="1"/>
          </p:cNvSpPr>
          <p:nvPr>
            <p:ph idx="4294967295"/>
          </p:nvPr>
        </p:nvSpPr>
        <p:spPr>
          <a:xfrm>
            <a:off x="1003445" y="2682587"/>
            <a:ext cx="7704137" cy="3268663"/>
          </a:xfrm>
        </p:spPr>
        <p:txBody>
          <a:bodyPr/>
          <a:lstStyle/>
          <a:p>
            <a:pPr marL="0" indent="0">
              <a:buNone/>
            </a:pPr>
            <a:r>
              <a:rPr lang="en-GB" dirty="0">
                <a:hlinkClick r:id="rId3"/>
              </a:rPr>
              <a:t>https://www.youtube.com/watch?v=3v196bt5kTU&amp;list=PLex1ABIduQCnlXSJgLC4u0fLFVbJIleWm</a:t>
            </a:r>
            <a:endParaRPr lang="en-GB" dirty="0"/>
          </a:p>
          <a:p>
            <a:endParaRPr lang="en-GB" dirty="0"/>
          </a:p>
        </p:txBody>
      </p:sp>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1170" y="1395526"/>
            <a:ext cx="3374504" cy="2106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60626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61"/>
        <p:cNvGrpSpPr/>
        <p:nvPr/>
      </p:nvGrpSpPr>
      <p:grpSpPr>
        <a:xfrm>
          <a:off x="0" y="0"/>
          <a:ext cx="0" cy="0"/>
          <a:chOff x="0" y="0"/>
          <a:chExt cx="0" cy="0"/>
        </a:xfrm>
      </p:grpSpPr>
      <p:sp>
        <p:nvSpPr>
          <p:cNvPr id="3462" name="Google Shape;3462;p35"/>
          <p:cNvSpPr txBox="1">
            <a:spLocks noGrp="1"/>
          </p:cNvSpPr>
          <p:nvPr>
            <p:ph type="body" idx="1"/>
          </p:nvPr>
        </p:nvSpPr>
        <p:spPr>
          <a:prstGeom prst="rect">
            <a:avLst/>
          </a:prstGeom>
        </p:spPr>
        <p:txBody>
          <a:bodyPr spcFirstLastPara="1" wrap="square" lIns="91425" tIns="91425" rIns="91425" bIns="91425" anchor="ctr" anchorCtr="0">
            <a:noAutofit/>
          </a:bodyPr>
          <a:lstStyle/>
          <a:p>
            <a:pPr marL="285750" lvl="0" indent="-285750" rtl="0">
              <a:spcBef>
                <a:spcPts val="0"/>
              </a:spcBef>
              <a:spcAft>
                <a:spcPts val="0"/>
              </a:spcAft>
              <a:buFont typeface="Arial" panose="020B0604020202020204" pitchFamily="34" charset="0"/>
              <a:buChar char="•"/>
            </a:pPr>
            <a:r>
              <a:rPr lang="en-GB" sz="2000" dirty="0" smtClean="0">
                <a:latin typeface="Ink Free" panose="03080402000500000000" pitchFamily="66" charset="0"/>
              </a:rPr>
              <a:t>We went through one zone per week to get them familiar with these before moving on.</a:t>
            </a:r>
          </a:p>
          <a:p>
            <a:pPr marL="285750" lvl="0" indent="-285750" rtl="0">
              <a:spcBef>
                <a:spcPts val="0"/>
              </a:spcBef>
              <a:spcAft>
                <a:spcPts val="0"/>
              </a:spcAft>
              <a:buFont typeface="Arial" panose="020B0604020202020204" pitchFamily="34" charset="0"/>
              <a:buChar char="•"/>
            </a:pPr>
            <a:r>
              <a:rPr lang="en-GB" sz="2000" dirty="0" smtClean="0">
                <a:latin typeface="Ink Free" panose="03080402000500000000" pitchFamily="66" charset="0"/>
              </a:rPr>
              <a:t>A “Zones of regulation” board is set up in each class – Here children identify their zones when they enter the class.</a:t>
            </a:r>
          </a:p>
          <a:p>
            <a:pPr marL="285750" lvl="0" indent="-285750" rtl="0">
              <a:spcBef>
                <a:spcPts val="0"/>
              </a:spcBef>
              <a:spcAft>
                <a:spcPts val="0"/>
              </a:spcAft>
              <a:buFont typeface="Arial" panose="020B0604020202020204" pitchFamily="34" charset="0"/>
              <a:buChar char="•"/>
            </a:pPr>
            <a:r>
              <a:rPr lang="en-GB" sz="2000" dirty="0" smtClean="0">
                <a:latin typeface="Ink Free" panose="03080402000500000000" pitchFamily="66" charset="0"/>
              </a:rPr>
              <a:t>If yellow and blue children are not coping in class, they could be grouped together   </a:t>
            </a:r>
            <a:r>
              <a:rPr lang="en-GB" sz="2000" dirty="0" smtClean="0">
                <a:solidFill>
                  <a:srgbClr val="0070C0"/>
                </a:solidFill>
                <a:latin typeface="Ink Free" panose="03080402000500000000" pitchFamily="66" charset="0"/>
              </a:rPr>
              <a:t>Blue </a:t>
            </a:r>
            <a:r>
              <a:rPr lang="en-GB" sz="2000" dirty="0" smtClean="0">
                <a:solidFill>
                  <a:srgbClr val="002060"/>
                </a:solidFill>
                <a:latin typeface="Ink Free" panose="03080402000500000000" pitchFamily="66" charset="0"/>
              </a:rPr>
              <a:t>+ </a:t>
            </a:r>
            <a:r>
              <a:rPr lang="en-GB" sz="2000" dirty="0" smtClean="0">
                <a:solidFill>
                  <a:schemeClr val="bg1">
                    <a:lumMod val="50000"/>
                  </a:schemeClr>
                </a:solidFill>
                <a:latin typeface="Ink Free" panose="03080402000500000000" pitchFamily="66" charset="0"/>
              </a:rPr>
              <a:t>Yellow </a:t>
            </a:r>
            <a:r>
              <a:rPr lang="en-GB" sz="2000" dirty="0" smtClean="0">
                <a:solidFill>
                  <a:srgbClr val="002060"/>
                </a:solidFill>
                <a:latin typeface="Ink Free" panose="03080402000500000000" pitchFamily="66" charset="0"/>
              </a:rPr>
              <a:t>= </a:t>
            </a:r>
            <a:r>
              <a:rPr lang="en-GB" sz="2000" dirty="0" smtClean="0">
                <a:solidFill>
                  <a:srgbClr val="00B050"/>
                </a:solidFill>
                <a:latin typeface="Ink Free" panose="03080402000500000000" pitchFamily="66" charset="0"/>
              </a:rPr>
              <a:t>Green.</a:t>
            </a:r>
            <a:endParaRPr lang="en-GB" sz="2000" dirty="0" smtClean="0">
              <a:solidFill>
                <a:schemeClr val="bg1">
                  <a:lumMod val="10000"/>
                </a:schemeClr>
              </a:solidFill>
              <a:latin typeface="Ink Free" panose="03080402000500000000" pitchFamily="66" charset="0"/>
            </a:endParaRPr>
          </a:p>
          <a:p>
            <a:pPr marL="285750" lvl="0" indent="-285750" rtl="0">
              <a:spcBef>
                <a:spcPts val="0"/>
              </a:spcBef>
              <a:spcAft>
                <a:spcPts val="0"/>
              </a:spcAft>
              <a:buFont typeface="Arial" panose="020B0604020202020204" pitchFamily="34" charset="0"/>
              <a:buChar char="•"/>
            </a:pPr>
            <a:r>
              <a:rPr lang="en-GB" sz="2000" dirty="0" smtClean="0">
                <a:latin typeface="Ink Free" panose="03080402000500000000" pitchFamily="66" charset="0"/>
              </a:rPr>
              <a:t>Any </a:t>
            </a:r>
            <a:r>
              <a:rPr lang="en-GB" sz="2000" dirty="0" smtClean="0">
                <a:solidFill>
                  <a:srgbClr val="FF0000"/>
                </a:solidFill>
                <a:latin typeface="Ink Free" panose="03080402000500000000" pitchFamily="66" charset="0"/>
              </a:rPr>
              <a:t>red</a:t>
            </a:r>
            <a:r>
              <a:rPr lang="en-GB" sz="2000" dirty="0" smtClean="0">
                <a:solidFill>
                  <a:schemeClr val="bg1">
                    <a:lumMod val="10000"/>
                  </a:schemeClr>
                </a:solidFill>
                <a:latin typeface="Ink Free" panose="03080402000500000000" pitchFamily="66" charset="0"/>
              </a:rPr>
              <a:t> children will need to be worked with, to calm them down. (We would do this anyway with emotion coaching) </a:t>
            </a:r>
          </a:p>
          <a:p>
            <a:pPr marL="285750" lvl="0" indent="-285750" rtl="0">
              <a:spcBef>
                <a:spcPts val="0"/>
              </a:spcBef>
              <a:spcAft>
                <a:spcPts val="0"/>
              </a:spcAft>
              <a:buFont typeface="Arial" panose="020B0604020202020204" pitchFamily="34" charset="0"/>
              <a:buChar char="•"/>
            </a:pPr>
            <a:r>
              <a:rPr lang="en-GB" sz="2000" dirty="0" smtClean="0">
                <a:solidFill>
                  <a:schemeClr val="bg1">
                    <a:lumMod val="10000"/>
                  </a:schemeClr>
                </a:solidFill>
                <a:latin typeface="Ink Free" panose="03080402000500000000" pitchFamily="66" charset="0"/>
              </a:rPr>
              <a:t>These zones do not link to the behaviour of traffic lights as all emotions are valid. </a:t>
            </a:r>
            <a:endParaRPr lang="en-GB" sz="2000" dirty="0" smtClean="0">
              <a:latin typeface="Ink Free" panose="03080402000500000000" pitchFamily="66" charset="0"/>
            </a:endParaRPr>
          </a:p>
        </p:txBody>
      </p:sp>
      <p:sp>
        <p:nvSpPr>
          <p:cNvPr id="3463" name="Google Shape;3463;p35"/>
          <p:cNvSpPr txBox="1">
            <a:spLocks noGrp="1"/>
          </p:cNvSpPr>
          <p:nvPr>
            <p:ph type="title"/>
          </p:nvPr>
        </p:nvSpPr>
        <p:spPr>
          <a:xfrm>
            <a:off x="546245" y="283630"/>
            <a:ext cx="7704000" cy="59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3600" u="sng" dirty="0" smtClean="0">
                <a:latin typeface="Ink Free" panose="03080402000500000000" pitchFamily="66" charset="0"/>
              </a:rPr>
              <a:t>How we introduced this in school</a:t>
            </a:r>
            <a:endParaRPr sz="3600" u="sng" dirty="0">
              <a:latin typeface="Ink Free" panose="03080402000500000000"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62">
                                            <p:txEl>
                                              <p:pRg st="0" end="0"/>
                                            </p:txEl>
                                          </p:spTgt>
                                        </p:tgtEl>
                                        <p:attrNameLst>
                                          <p:attrName>style.visibility</p:attrName>
                                        </p:attrNameLst>
                                      </p:cBhvr>
                                      <p:to>
                                        <p:strVal val="visible"/>
                                      </p:to>
                                    </p:set>
                                    <p:animEffect transition="in" filter="fade">
                                      <p:cBhvr>
                                        <p:cTn id="7" dur="500"/>
                                        <p:tgtEl>
                                          <p:spTgt spid="34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462">
                                            <p:txEl>
                                              <p:pRg st="1" end="1"/>
                                            </p:txEl>
                                          </p:spTgt>
                                        </p:tgtEl>
                                        <p:attrNameLst>
                                          <p:attrName>style.visibility</p:attrName>
                                        </p:attrNameLst>
                                      </p:cBhvr>
                                      <p:to>
                                        <p:strVal val="visible"/>
                                      </p:to>
                                    </p:set>
                                    <p:anim calcmode="lin" valueType="num">
                                      <p:cBhvr additive="base">
                                        <p:cTn id="12" dur="500" fill="hold"/>
                                        <p:tgtEl>
                                          <p:spTgt spid="346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4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462">
                                            <p:txEl>
                                              <p:pRg st="2" end="2"/>
                                            </p:txEl>
                                          </p:spTgt>
                                        </p:tgtEl>
                                        <p:attrNameLst>
                                          <p:attrName>style.visibility</p:attrName>
                                        </p:attrNameLst>
                                      </p:cBhvr>
                                      <p:to>
                                        <p:strVal val="visible"/>
                                      </p:to>
                                    </p:set>
                                    <p:animEffect transition="in" filter="fade">
                                      <p:cBhvr>
                                        <p:cTn id="18" dur="1000"/>
                                        <p:tgtEl>
                                          <p:spTgt spid="3462">
                                            <p:txEl>
                                              <p:pRg st="2" end="2"/>
                                            </p:txEl>
                                          </p:spTgt>
                                        </p:tgtEl>
                                      </p:cBhvr>
                                    </p:animEffect>
                                    <p:anim calcmode="lin" valueType="num">
                                      <p:cBhvr>
                                        <p:cTn id="19" dur="1000" fill="hold"/>
                                        <p:tgtEl>
                                          <p:spTgt spid="3462">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46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462">
                                            <p:txEl>
                                              <p:pRg st="3" end="3"/>
                                            </p:txEl>
                                          </p:spTgt>
                                        </p:tgtEl>
                                        <p:attrNameLst>
                                          <p:attrName>style.visibility</p:attrName>
                                        </p:attrNameLst>
                                      </p:cBhvr>
                                      <p:to>
                                        <p:strVal val="visible"/>
                                      </p:to>
                                    </p:set>
                                    <p:animEffect transition="in" filter="randombar(horizontal)">
                                      <p:cBhvr>
                                        <p:cTn id="25" dur="500"/>
                                        <p:tgtEl>
                                          <p:spTgt spid="346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3462">
                                            <p:txEl>
                                              <p:pRg st="4" end="4"/>
                                            </p:txEl>
                                          </p:spTgt>
                                        </p:tgtEl>
                                        <p:attrNameLst>
                                          <p:attrName>style.visibility</p:attrName>
                                        </p:attrNameLst>
                                      </p:cBhvr>
                                      <p:to>
                                        <p:strVal val="visible"/>
                                      </p:to>
                                    </p:set>
                                    <p:animEffect transition="in" filter="fade">
                                      <p:cBhvr>
                                        <p:cTn id="30" dur="2000"/>
                                        <p:tgtEl>
                                          <p:spTgt spid="3462">
                                            <p:txEl>
                                              <p:pRg st="4" end="4"/>
                                            </p:txEl>
                                          </p:spTgt>
                                        </p:tgtEl>
                                      </p:cBhvr>
                                    </p:animEffect>
                                    <p:anim calcmode="lin" valueType="num">
                                      <p:cBhvr>
                                        <p:cTn id="31" dur="2000" fill="hold"/>
                                        <p:tgtEl>
                                          <p:spTgt spid="3462">
                                            <p:txEl>
                                              <p:pRg st="4" end="4"/>
                                            </p:txEl>
                                          </p:spTgt>
                                        </p:tgtEl>
                                        <p:attrNameLst>
                                          <p:attrName>ppt_w</p:attrName>
                                        </p:attrNameLst>
                                      </p:cBhvr>
                                      <p:tavLst>
                                        <p:tav tm="0" fmla="#ppt_w*sin(2.5*pi*$)">
                                          <p:val>
                                            <p:fltVal val="0"/>
                                          </p:val>
                                        </p:tav>
                                        <p:tav tm="100000">
                                          <p:val>
                                            <p:fltVal val="1"/>
                                          </p:val>
                                        </p:tav>
                                      </p:tavLst>
                                    </p:anim>
                                    <p:anim calcmode="lin" valueType="num">
                                      <p:cBhvr>
                                        <p:cTn id="32" dur="2000" fill="hold"/>
                                        <p:tgtEl>
                                          <p:spTgt spid="3462">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9609" y="197100"/>
            <a:ext cx="7704000" cy="592200"/>
          </a:xfrm>
        </p:spPr>
        <p:txBody>
          <a:bodyPr/>
          <a:lstStyle/>
          <a:p>
            <a:r>
              <a:rPr lang="en-GB" u="sng" dirty="0" smtClean="0">
                <a:latin typeface="Ink Free" panose="03080402000500000000" pitchFamily="66" charset="0"/>
              </a:rPr>
              <a:t>For younger children </a:t>
            </a:r>
            <a:endParaRPr lang="en-GB" u="sng" dirty="0">
              <a:latin typeface="Ink Free" panose="03080402000500000000" pitchFamily="6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691" y="944273"/>
            <a:ext cx="5902036" cy="3981018"/>
          </a:xfrm>
          <a:prstGeom prst="rect">
            <a:avLst/>
          </a:prstGeom>
        </p:spPr>
      </p:pic>
    </p:spTree>
    <p:extLst>
      <p:ext uri="{BB962C8B-B14F-4D97-AF65-F5344CB8AC3E}">
        <p14:creationId xmlns:p14="http://schemas.microsoft.com/office/powerpoint/2010/main" val="41065198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76"/>
        <p:cNvGrpSpPr/>
        <p:nvPr/>
      </p:nvGrpSpPr>
      <p:grpSpPr>
        <a:xfrm>
          <a:off x="0" y="0"/>
          <a:ext cx="0" cy="0"/>
          <a:chOff x="0" y="0"/>
          <a:chExt cx="0" cy="0"/>
        </a:xfrm>
      </p:grpSpPr>
      <p:sp>
        <p:nvSpPr>
          <p:cNvPr id="4177" name="Google Shape;4177;p48"/>
          <p:cNvSpPr txBox="1">
            <a:spLocks noGrp="1"/>
          </p:cNvSpPr>
          <p:nvPr>
            <p:ph type="title"/>
          </p:nvPr>
        </p:nvSpPr>
        <p:spPr>
          <a:xfrm>
            <a:off x="1714950" y="1653122"/>
            <a:ext cx="5714100" cy="222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b="1" u="sng" dirty="0" smtClean="0">
                <a:solidFill>
                  <a:srgbClr val="002060"/>
                </a:solidFill>
                <a:latin typeface="Ink Free" panose="03080402000500000000" pitchFamily="66" charset="0"/>
              </a:rPr>
              <a:t>My Toolbox</a:t>
            </a:r>
            <a:endParaRPr b="1" u="sng" dirty="0">
              <a:solidFill>
                <a:srgbClr val="002060"/>
              </a:solidFill>
              <a:latin typeface="Ink Free" panose="03080402000500000000" pitchFamily="66" charset="0"/>
            </a:endParaRPr>
          </a:p>
        </p:txBody>
      </p:sp>
    </p:spTree>
    <p:extLst>
      <p:ext uri="{BB962C8B-B14F-4D97-AF65-F5344CB8AC3E}">
        <p14:creationId xmlns:p14="http://schemas.microsoft.com/office/powerpoint/2010/main" val="16795885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98180" y="525516"/>
            <a:ext cx="6337738" cy="446212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u="sng" dirty="0" smtClean="0">
                <a:solidFill>
                  <a:srgbClr val="002060"/>
                </a:solidFill>
                <a:latin typeface="Ink Free" panose="03080402000500000000" pitchFamily="66" charset="0"/>
              </a:rPr>
              <a:t>My Toolbox</a:t>
            </a:r>
            <a:endParaRPr lang="en-GB" sz="1600" u="sng" dirty="0">
              <a:solidFill>
                <a:srgbClr val="002060"/>
              </a:solidFill>
              <a:latin typeface="Ink Free" panose="03080402000500000000" pitchFamily="66" charset="0"/>
            </a:endParaRPr>
          </a:p>
          <a:p>
            <a:pPr algn="ctr"/>
            <a:endParaRPr lang="en-GB" sz="3600" u="sng" dirty="0" smtClean="0">
              <a:solidFill>
                <a:srgbClr val="002060"/>
              </a:solidFill>
              <a:latin typeface="Ink Free" panose="03080402000500000000" pitchFamily="66" charset="0"/>
            </a:endParaRPr>
          </a:p>
          <a:p>
            <a:pPr algn="ctr"/>
            <a:r>
              <a:rPr lang="en-GB" sz="3200" dirty="0">
                <a:solidFill>
                  <a:srgbClr val="002060"/>
                </a:solidFill>
                <a:latin typeface="Ink Free" panose="03080402000500000000" pitchFamily="66" charset="0"/>
              </a:rPr>
              <a:t>Younger children – have a class </a:t>
            </a:r>
            <a:r>
              <a:rPr lang="en-GB" sz="3200" dirty="0" smtClean="0">
                <a:solidFill>
                  <a:srgbClr val="002060"/>
                </a:solidFill>
                <a:latin typeface="Ink Free" panose="03080402000500000000" pitchFamily="66" charset="0"/>
              </a:rPr>
              <a:t>toolbox </a:t>
            </a:r>
          </a:p>
          <a:p>
            <a:pPr algn="ctr"/>
            <a:r>
              <a:rPr lang="en-GB" sz="3200" dirty="0" smtClean="0">
                <a:solidFill>
                  <a:srgbClr val="002060"/>
                </a:solidFill>
                <a:latin typeface="Ink Free" panose="03080402000500000000" pitchFamily="66" charset="0"/>
              </a:rPr>
              <a:t>Older children – Children have a toolbox in their tray that they can use when needed.</a:t>
            </a:r>
          </a:p>
        </p:txBody>
      </p:sp>
    </p:spTree>
    <p:extLst>
      <p:ext uri="{BB962C8B-B14F-4D97-AF65-F5344CB8AC3E}">
        <p14:creationId xmlns:p14="http://schemas.microsoft.com/office/powerpoint/2010/main" val="186172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01159" y="105104"/>
            <a:ext cx="3363310" cy="672662"/>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u="sng" dirty="0" smtClean="0">
                <a:solidFill>
                  <a:srgbClr val="002060"/>
                </a:solidFill>
                <a:latin typeface="Ink Free" panose="03080402000500000000" pitchFamily="66" charset="0"/>
              </a:rPr>
              <a:t>My Toolbox</a:t>
            </a:r>
            <a:endParaRPr lang="en-GB" sz="3600" u="sng" dirty="0">
              <a:solidFill>
                <a:srgbClr val="002060"/>
              </a:solidFill>
              <a:latin typeface="Ink Free" panose="03080402000500000000" pitchFamily="66"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6112" y="1006619"/>
            <a:ext cx="5143500" cy="3857625"/>
          </a:xfrm>
          <a:prstGeom prst="rect">
            <a:avLst/>
          </a:prstGeom>
        </p:spPr>
      </p:pic>
    </p:spTree>
    <p:extLst>
      <p:ext uri="{BB962C8B-B14F-4D97-AF65-F5344CB8AC3E}">
        <p14:creationId xmlns:p14="http://schemas.microsoft.com/office/powerpoint/2010/main" val="2641360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96192" y="59267"/>
            <a:ext cx="7772400" cy="4966855"/>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392" y="193434"/>
            <a:ext cx="6858000" cy="4698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38316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3834" y="600895"/>
            <a:ext cx="5525158" cy="4143869"/>
          </a:xfrm>
          <a:prstGeom prst="rect">
            <a:avLst/>
          </a:prstGeom>
        </p:spPr>
      </p:pic>
      <p:sp>
        <p:nvSpPr>
          <p:cNvPr id="6" name="Title 2"/>
          <p:cNvSpPr txBox="1">
            <a:spLocks/>
          </p:cNvSpPr>
          <p:nvPr/>
        </p:nvSpPr>
        <p:spPr>
          <a:xfrm>
            <a:off x="994202" y="380178"/>
            <a:ext cx="2726746" cy="841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4400" u="sng" dirty="0" smtClean="0">
                <a:solidFill>
                  <a:schemeClr val="accent1"/>
                </a:solidFill>
                <a:latin typeface="NTFPreCursivefk" panose="03000400000000000000" pitchFamily="66" charset="0"/>
              </a:rPr>
              <a:t>Year 5</a:t>
            </a:r>
            <a:endParaRPr lang="en-GB" sz="4400" u="sng" dirty="0">
              <a:solidFill>
                <a:schemeClr val="accent1"/>
              </a:solidFill>
              <a:latin typeface="NTFPreCursivefk" panose="03000400000000000000" pitchFamily="66" charset="0"/>
            </a:endParaRPr>
          </a:p>
        </p:txBody>
      </p:sp>
    </p:spTree>
    <p:extLst>
      <p:ext uri="{BB962C8B-B14F-4D97-AF65-F5344CB8AC3E}">
        <p14:creationId xmlns:p14="http://schemas.microsoft.com/office/powerpoint/2010/main" val="4905371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55713" y="1657276"/>
            <a:ext cx="7806396" cy="2418329"/>
          </a:xfrm>
          <a:prstGeom prst="rect">
            <a:avLst/>
          </a:prstGeom>
        </p:spPr>
      </p:pic>
      <p:sp>
        <p:nvSpPr>
          <p:cNvPr id="5" name="Title 4"/>
          <p:cNvSpPr>
            <a:spLocks noGrp="1"/>
          </p:cNvSpPr>
          <p:nvPr>
            <p:ph type="title"/>
          </p:nvPr>
        </p:nvSpPr>
        <p:spPr/>
        <p:txBody>
          <a:bodyPr/>
          <a:lstStyle/>
          <a:p>
            <a:pPr algn="ctr"/>
            <a:r>
              <a:rPr lang="en-GB" sz="5400" u="sng" dirty="0" smtClean="0">
                <a:latin typeface="Ink Free" panose="03080402000500000000" pitchFamily="66" charset="0"/>
              </a:rPr>
              <a:t>My Toolbox</a:t>
            </a:r>
            <a:endParaRPr lang="en-GB" sz="5400" u="sng" dirty="0">
              <a:latin typeface="Ink Free" panose="03080402000500000000" pitchFamily="66" charset="0"/>
            </a:endParaRPr>
          </a:p>
        </p:txBody>
      </p:sp>
      <p:sp>
        <p:nvSpPr>
          <p:cNvPr id="2" name="Rounded Rectangle 1"/>
          <p:cNvSpPr/>
          <p:nvPr/>
        </p:nvSpPr>
        <p:spPr>
          <a:xfrm>
            <a:off x="290945" y="1657276"/>
            <a:ext cx="2275610" cy="24990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descr="Pin on Funn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945" y="2343321"/>
            <a:ext cx="2161762" cy="1046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5077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u="sng" dirty="0" smtClean="0">
                <a:latin typeface="Ink Free" panose="03080402000500000000" pitchFamily="66" charset="0"/>
              </a:rPr>
              <a:t>Calming strategies</a:t>
            </a:r>
            <a:endParaRPr lang="en-GB" b="1" u="sng" dirty="0">
              <a:latin typeface="Ink Free" panose="03080402000500000000" pitchFamily="66" charset="0"/>
            </a:endParaRPr>
          </a:p>
        </p:txBody>
      </p:sp>
    </p:spTree>
    <p:extLst>
      <p:ext uri="{BB962C8B-B14F-4D97-AF65-F5344CB8AC3E}">
        <p14:creationId xmlns:p14="http://schemas.microsoft.com/office/powerpoint/2010/main" val="18028605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96001" y="329588"/>
            <a:ext cx="6287377" cy="4629796"/>
          </a:xfrm>
          <a:prstGeom prst="rect">
            <a:avLst/>
          </a:prstGeom>
        </p:spPr>
      </p:pic>
      <p:sp>
        <p:nvSpPr>
          <p:cNvPr id="4" name="Rounded Rectangle 3"/>
          <p:cNvSpPr/>
          <p:nvPr/>
        </p:nvSpPr>
        <p:spPr>
          <a:xfrm>
            <a:off x="5320145" y="2940628"/>
            <a:ext cx="3408219" cy="1724891"/>
          </a:xfrm>
          <a:prstGeom prst="roundRect">
            <a:avLst/>
          </a:prstGeom>
          <a:solidFill>
            <a:srgbClr val="00206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latin typeface="Ink Free" panose="03080402000500000000" pitchFamily="66" charset="0"/>
              </a:rPr>
              <a:t>Breathing exercises </a:t>
            </a:r>
            <a:endParaRPr lang="en-GB" sz="4000" dirty="0">
              <a:latin typeface="Ink Free" panose="03080402000500000000" pitchFamily="66" charset="0"/>
            </a:endParaRPr>
          </a:p>
        </p:txBody>
      </p:sp>
      <p:pic>
        <p:nvPicPr>
          <p:cNvPr id="2" name="Picture 1"/>
          <p:cNvPicPr>
            <a:picLocks noChangeAspect="1"/>
          </p:cNvPicPr>
          <p:nvPr/>
        </p:nvPicPr>
        <p:blipFill>
          <a:blip r:embed="rId4"/>
          <a:stretch>
            <a:fillRect/>
          </a:stretch>
        </p:blipFill>
        <p:spPr>
          <a:xfrm>
            <a:off x="207562" y="439141"/>
            <a:ext cx="2781339" cy="3353542"/>
          </a:xfrm>
          <a:prstGeom prst="rect">
            <a:avLst/>
          </a:prstGeom>
        </p:spPr>
      </p:pic>
    </p:spTree>
    <p:extLst>
      <p:ext uri="{BB962C8B-B14F-4D97-AF65-F5344CB8AC3E}">
        <p14:creationId xmlns:p14="http://schemas.microsoft.com/office/powerpoint/2010/main" val="40307738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Feedback from the children</a:t>
            </a:r>
            <a:endParaRPr lang="en-GB" u="sng" dirty="0"/>
          </a:p>
        </p:txBody>
      </p:sp>
      <p:sp>
        <p:nvSpPr>
          <p:cNvPr id="3" name="Text Placeholder 2"/>
          <p:cNvSpPr>
            <a:spLocks noGrp="1"/>
          </p:cNvSpPr>
          <p:nvPr>
            <p:ph type="body" idx="1"/>
          </p:nvPr>
        </p:nvSpPr>
        <p:spPr/>
        <p:txBody>
          <a:bodyPr/>
          <a:lstStyle/>
          <a:p>
            <a:r>
              <a:rPr lang="en-GB" sz="1400" dirty="0" smtClean="0"/>
              <a:t>The children could name the zones of regulation and their emotional vocabulary has increased.</a:t>
            </a:r>
          </a:p>
          <a:p>
            <a:endParaRPr lang="en-GB" sz="1400" dirty="0"/>
          </a:p>
          <a:p>
            <a:r>
              <a:rPr lang="en-GB" sz="1400" dirty="0" smtClean="0"/>
              <a:t>They identified how they struggle to remain in the green zone in the morning as there are too many tasks to do and asked for a calmer activity to be completed first thing. </a:t>
            </a:r>
          </a:p>
          <a:p>
            <a:endParaRPr lang="en-GB" sz="1400" dirty="0"/>
          </a:p>
          <a:p>
            <a:r>
              <a:rPr lang="en-GB" sz="1400" dirty="0" smtClean="0"/>
              <a:t>Each child agreed that the toolbox of strategies helped them deal with challenges throughout the day.  </a:t>
            </a:r>
          </a:p>
          <a:p>
            <a:endParaRPr lang="en-GB" sz="1400" dirty="0"/>
          </a:p>
          <a:p>
            <a:r>
              <a:rPr lang="en-GB" sz="1400" dirty="0" smtClean="0"/>
              <a:t>Children identified that they would like this displayed more within the school, so they are now all around the school so it can be referred to. </a:t>
            </a:r>
          </a:p>
          <a:p>
            <a:endParaRPr lang="en-GB" sz="1400" dirty="0"/>
          </a:p>
          <a:p>
            <a:r>
              <a:rPr lang="en-GB" sz="1400" dirty="0" smtClean="0"/>
              <a:t>Mostly, they mentioned how they would like to use the same language at home.  </a:t>
            </a:r>
            <a:endParaRPr lang="en-GB" sz="1400" dirty="0"/>
          </a:p>
        </p:txBody>
      </p:sp>
    </p:spTree>
    <p:extLst>
      <p:ext uri="{BB962C8B-B14F-4D97-AF65-F5344CB8AC3E}">
        <p14:creationId xmlns:p14="http://schemas.microsoft.com/office/powerpoint/2010/main" val="3945522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407" y="0"/>
            <a:ext cx="8003586" cy="592200"/>
          </a:xfrm>
        </p:spPr>
        <p:txBody>
          <a:bodyPr/>
          <a:lstStyle/>
          <a:p>
            <a:r>
              <a:rPr lang="en-GB" u="sng" dirty="0" smtClean="0"/>
              <a:t>How to help with the zones at home?</a:t>
            </a:r>
            <a:endParaRPr lang="en-GB" u="sng" dirty="0"/>
          </a:p>
        </p:txBody>
      </p:sp>
      <p:sp>
        <p:nvSpPr>
          <p:cNvPr id="3" name="Text Placeholder 2"/>
          <p:cNvSpPr>
            <a:spLocks noGrp="1"/>
          </p:cNvSpPr>
          <p:nvPr>
            <p:ph type="body" idx="1"/>
          </p:nvPr>
        </p:nvSpPr>
        <p:spPr>
          <a:xfrm>
            <a:off x="283779" y="683172"/>
            <a:ext cx="8513379" cy="4361793"/>
          </a:xfrm>
        </p:spPr>
        <p:txBody>
          <a:bodyPr/>
          <a:lstStyle/>
          <a:p>
            <a:pPr lvl="0"/>
            <a:r>
              <a:rPr lang="en-GB" sz="1400" dirty="0">
                <a:solidFill>
                  <a:srgbClr val="FF0000"/>
                </a:solidFill>
                <a:latin typeface="Lexend Deca" panose="020B0604020202020204" charset="0"/>
              </a:rPr>
              <a:t>Identify your own feelings using Zones language in front of your child (e.g.: I’m frustrated. I think I am in the Yellow Zone.”) </a:t>
            </a:r>
          </a:p>
          <a:p>
            <a:pPr lvl="0"/>
            <a:r>
              <a:rPr lang="en-GB" sz="1400" dirty="0">
                <a:solidFill>
                  <a:schemeClr val="accent3">
                    <a:lumMod val="75000"/>
                  </a:schemeClr>
                </a:solidFill>
                <a:latin typeface="Lexend Deca" panose="020B0604020202020204" charset="0"/>
              </a:rPr>
              <a:t>Talk about what tool you will use to be in the appropriate Zone (e.g.: “I need to take four deep breaths to help get me back to the Green Zone.”) </a:t>
            </a:r>
          </a:p>
          <a:p>
            <a:pPr lvl="0"/>
            <a:r>
              <a:rPr lang="en-GB" sz="1400" dirty="0">
                <a:latin typeface="Lexend Deca" panose="020B0604020202020204" charset="0"/>
              </a:rPr>
              <a:t>At times, wonder which Zone your child is in. Or, discuss which Zone a character in a film/book might be in. (e.g.: “You look sleepy. Are you in the Blue Zone?”) </a:t>
            </a:r>
          </a:p>
          <a:p>
            <a:pPr lvl="0"/>
            <a:r>
              <a:rPr lang="en-GB" sz="1400" dirty="0">
                <a:solidFill>
                  <a:srgbClr val="7030A0"/>
                </a:solidFill>
                <a:latin typeface="Lexend Deca" panose="020B0604020202020204" charset="0"/>
              </a:rPr>
              <a:t>Engage your child in discussion around Zones when they are in the Red Zone is unlikely to be effective. You need to be discussing the different Zones and tools they can use when they are more regulated/calm. </a:t>
            </a:r>
          </a:p>
          <a:p>
            <a:pPr lvl="0"/>
            <a:r>
              <a:rPr lang="en-GB" sz="1400" dirty="0">
                <a:solidFill>
                  <a:srgbClr val="00B050"/>
                </a:solidFill>
                <a:latin typeface="Lexend Deca" panose="020B0604020202020204" charset="0"/>
              </a:rPr>
              <a:t>Teach your child which tools they can use. (</a:t>
            </a:r>
            <a:r>
              <a:rPr lang="en-GB" sz="1400" dirty="0" err="1">
                <a:solidFill>
                  <a:srgbClr val="00B050"/>
                </a:solidFill>
                <a:latin typeface="Lexend Deca" panose="020B0604020202020204" charset="0"/>
              </a:rPr>
              <a:t>eg</a:t>
            </a:r>
            <a:r>
              <a:rPr lang="en-GB" sz="1400" dirty="0">
                <a:solidFill>
                  <a:srgbClr val="00B050"/>
                </a:solidFill>
                <a:latin typeface="Lexend Deca" panose="020B0604020202020204" charset="0"/>
              </a:rPr>
              <a:t>: “It’s time for bed. Let’s read a book together in the comfy chair to get you in the Blue Zone.”)</a:t>
            </a:r>
          </a:p>
          <a:p>
            <a:pPr lvl="0"/>
            <a:r>
              <a:rPr lang="en-GB" sz="1400" dirty="0">
                <a:latin typeface="Lexend Deca" panose="020B0604020202020204" charset="0"/>
              </a:rPr>
              <a:t>Regular Check-ins. “How are you feeling now?” and “How can you get back to Green?” </a:t>
            </a:r>
          </a:p>
          <a:p>
            <a:pPr lvl="0"/>
            <a:r>
              <a:rPr lang="en-GB" sz="1400" dirty="0">
                <a:solidFill>
                  <a:schemeClr val="accent5">
                    <a:lumMod val="60000"/>
                    <a:lumOff val="40000"/>
                  </a:schemeClr>
                </a:solidFill>
                <a:latin typeface="Lexend Deca" panose="020B0604020202020204" charset="0"/>
              </a:rPr>
              <a:t>Modelling It is important to remember to show the children how you use tools to get back to the green zones. You might say “I am going to make myself a cup of tea and do some breathing exercises because I am in the blue zone” and afterwards tell your child how using those tools helped you get back to the green zone.</a:t>
            </a:r>
          </a:p>
          <a:p>
            <a:pPr lvl="0"/>
            <a:r>
              <a:rPr lang="en-GB" sz="1400" dirty="0">
                <a:solidFill>
                  <a:srgbClr val="00B0F0"/>
                </a:solidFill>
                <a:latin typeface="Lexend Deca" panose="020B0604020202020204" charset="0"/>
              </a:rPr>
              <a:t>Share how their behaviour is affecting your Zone. For example, if they are in the Green Zone, you could comment that their behaviour is also helping you feel happy / go into the Green Zone. • Put up and reference the Zones visuals and tools in your home.</a:t>
            </a:r>
          </a:p>
          <a:p>
            <a:pPr lvl="0"/>
            <a:r>
              <a:rPr lang="en-GB" sz="1400" dirty="0">
                <a:latin typeface="Lexend Deca" panose="020B0604020202020204" charset="0"/>
              </a:rPr>
              <a:t>Praise and encourage your child when they share which Zone they are in</a:t>
            </a:r>
            <a:r>
              <a:rPr lang="en-GB" sz="1400" dirty="0" smtClean="0">
                <a:latin typeface="Lexend Deca" panose="020B0604020202020204" charset="0"/>
              </a:rPr>
              <a:t>.</a:t>
            </a:r>
            <a:endParaRPr lang="en-GB" sz="1400" dirty="0">
              <a:latin typeface="Lexend Deca" panose="020B0604020202020204" charset="0"/>
            </a:endParaRPr>
          </a:p>
        </p:txBody>
      </p:sp>
    </p:spTree>
    <p:extLst>
      <p:ext uri="{BB962C8B-B14F-4D97-AF65-F5344CB8AC3E}">
        <p14:creationId xmlns:p14="http://schemas.microsoft.com/office/powerpoint/2010/main" val="29352744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Any questions?</a:t>
            </a:r>
            <a:endParaRPr lang="en-GB" dirty="0"/>
          </a:p>
        </p:txBody>
      </p:sp>
    </p:spTree>
    <p:extLst>
      <p:ext uri="{BB962C8B-B14F-4D97-AF65-F5344CB8AC3E}">
        <p14:creationId xmlns:p14="http://schemas.microsoft.com/office/powerpoint/2010/main" val="33321204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Thank you!</a:t>
            </a:r>
          </a:p>
        </p:txBody>
      </p:sp>
    </p:spTree>
    <p:extLst>
      <p:ext uri="{BB962C8B-B14F-4D97-AF65-F5344CB8AC3E}">
        <p14:creationId xmlns:p14="http://schemas.microsoft.com/office/powerpoint/2010/main" val="3027242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7427" y="1234042"/>
            <a:ext cx="2514600" cy="3369131"/>
          </a:xfrm>
          <a:prstGeom prst="round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idx="4294967295"/>
          </p:nvPr>
        </p:nvSpPr>
        <p:spPr>
          <a:xfrm>
            <a:off x="2213264" y="118595"/>
            <a:ext cx="6172200" cy="485775"/>
          </a:xfrm>
        </p:spPr>
        <p:txBody>
          <a:bodyPr>
            <a:noAutofit/>
          </a:bodyPr>
          <a:lstStyle/>
          <a:p>
            <a:r>
              <a:rPr lang="en-GB" sz="3600" b="1" u="sng" dirty="0">
                <a:latin typeface="Ink Free" panose="03080402000500000000" pitchFamily="66" charset="0"/>
              </a:rPr>
              <a:t>What is self regulation?</a:t>
            </a:r>
          </a:p>
        </p:txBody>
      </p:sp>
      <p:sp>
        <p:nvSpPr>
          <p:cNvPr id="3" name="Content Placeholder 2"/>
          <p:cNvSpPr>
            <a:spLocks noGrp="1"/>
          </p:cNvSpPr>
          <p:nvPr>
            <p:ph idx="4294967295"/>
          </p:nvPr>
        </p:nvSpPr>
        <p:spPr>
          <a:xfrm>
            <a:off x="405246" y="1863713"/>
            <a:ext cx="1931988" cy="2109788"/>
          </a:xfrm>
        </p:spPr>
        <p:txBody>
          <a:bodyPr>
            <a:noAutofit/>
          </a:bodyPr>
          <a:lstStyle/>
          <a:p>
            <a:pPr marL="0" indent="0" algn="ctr">
              <a:buNone/>
            </a:pPr>
            <a:r>
              <a:rPr lang="en-GB" sz="2000" b="1" dirty="0">
                <a:latin typeface="Ink Free" panose="03080402000500000000" pitchFamily="66" charset="0"/>
              </a:rPr>
              <a:t>The ability to focus your attention, control your emotions and manage your thinking, behaviour and feelings.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2027" y="1101808"/>
            <a:ext cx="5791289" cy="3633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762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1)">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309255" y="405246"/>
            <a:ext cx="6464300" cy="454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4675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485900" y="153555"/>
            <a:ext cx="6432550" cy="4818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324978" y="3651870"/>
            <a:ext cx="1458162" cy="9181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5" name="Rectangle 4"/>
          <p:cNvSpPr/>
          <p:nvPr/>
        </p:nvSpPr>
        <p:spPr>
          <a:xfrm>
            <a:off x="6418595" y="3651870"/>
            <a:ext cx="1242138" cy="1026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Tree>
    <p:extLst>
      <p:ext uri="{BB962C8B-B14F-4D97-AF65-F5344CB8AC3E}">
        <p14:creationId xmlns:p14="http://schemas.microsoft.com/office/powerpoint/2010/main" val="286414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035" y="2571750"/>
            <a:ext cx="6138300" cy="2253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2616" y="85725"/>
            <a:ext cx="4529138"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6406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535546" y="234807"/>
            <a:ext cx="6642100"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4869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76"/>
        <p:cNvGrpSpPr/>
        <p:nvPr/>
      </p:nvGrpSpPr>
      <p:grpSpPr>
        <a:xfrm>
          <a:off x="0" y="0"/>
          <a:ext cx="0" cy="0"/>
          <a:chOff x="0" y="0"/>
          <a:chExt cx="0" cy="0"/>
        </a:xfrm>
      </p:grpSpPr>
      <p:sp>
        <p:nvSpPr>
          <p:cNvPr id="4177" name="Google Shape;4177;p48"/>
          <p:cNvSpPr txBox="1">
            <a:spLocks noGrp="1"/>
          </p:cNvSpPr>
          <p:nvPr>
            <p:ph type="title"/>
          </p:nvPr>
        </p:nvSpPr>
        <p:spPr>
          <a:xfrm>
            <a:off x="1714950" y="1653122"/>
            <a:ext cx="5714100" cy="222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b="1" u="sng" dirty="0" smtClean="0">
                <a:solidFill>
                  <a:srgbClr val="0070C0"/>
                </a:solidFill>
                <a:latin typeface="Ink Free" panose="03080402000500000000" pitchFamily="66" charset="0"/>
              </a:rPr>
              <a:t>The Blue Zone</a:t>
            </a:r>
            <a:endParaRPr b="1" u="sng" dirty="0">
              <a:solidFill>
                <a:srgbClr val="0070C0"/>
              </a:solidFill>
              <a:latin typeface="Ink Free" panose="03080402000500000000" pitchFamily="66" charset="0"/>
            </a:endParaRPr>
          </a:p>
        </p:txBody>
      </p:sp>
    </p:spTree>
    <p:extLst>
      <p:ext uri="{BB962C8B-B14F-4D97-AF65-F5344CB8AC3E}">
        <p14:creationId xmlns:p14="http://schemas.microsoft.com/office/powerpoint/2010/main" val="3561898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Emotional Intelligence Subject for Pre-K: Self-Awareness by Slidesgo">
  <a:themeElements>
    <a:clrScheme name="Simple Light">
      <a:dk1>
        <a:srgbClr val="2E5955"/>
      </a:dk1>
      <a:lt1>
        <a:srgbClr val="FFFAE7"/>
      </a:lt1>
      <a:dk2>
        <a:srgbClr val="B0D9D5"/>
      </a:dk2>
      <a:lt2>
        <a:srgbClr val="F2C84B"/>
      </a:lt2>
      <a:accent1>
        <a:srgbClr val="F25D27"/>
      </a:accent1>
      <a:accent2>
        <a:srgbClr val="F2B1A2"/>
      </a:accent2>
      <a:accent3>
        <a:srgbClr val="B0D9D5"/>
      </a:accent3>
      <a:accent4>
        <a:srgbClr val="F2C84B"/>
      </a:accent4>
      <a:accent5>
        <a:srgbClr val="F25D27"/>
      </a:accent5>
      <a:accent6>
        <a:srgbClr val="F2B1A2"/>
      </a:accent6>
      <a:hlink>
        <a:srgbClr val="2E59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865</TotalTime>
  <Words>953</Words>
  <Application>Microsoft Office PowerPoint</Application>
  <PresentationFormat>On-screen Show (16:9)</PresentationFormat>
  <Paragraphs>76</Paragraphs>
  <Slides>37</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Arial</vt:lpstr>
      <vt:lpstr>Roboto Condensed Light</vt:lpstr>
      <vt:lpstr>NTFPreCursivefk</vt:lpstr>
      <vt:lpstr>Ink Free</vt:lpstr>
      <vt:lpstr>Palanquin Dark</vt:lpstr>
      <vt:lpstr>Lexend Deca</vt:lpstr>
      <vt:lpstr>Gochi Hand</vt:lpstr>
      <vt:lpstr>Fredoka One</vt:lpstr>
      <vt:lpstr>DM Sans</vt:lpstr>
      <vt:lpstr>Emotional Intelligence Subject for Pre-K: Self-Awareness by Slidesgo</vt:lpstr>
      <vt:lpstr>Zones of Regulation!!!</vt:lpstr>
      <vt:lpstr>PowerPoint Presentation</vt:lpstr>
      <vt:lpstr>PowerPoint Presentation</vt:lpstr>
      <vt:lpstr>What is self regulation?</vt:lpstr>
      <vt:lpstr>PowerPoint Presentation</vt:lpstr>
      <vt:lpstr>PowerPoint Presentation</vt:lpstr>
      <vt:lpstr>PowerPoint Presentation</vt:lpstr>
      <vt:lpstr>PowerPoint Presentation</vt:lpstr>
      <vt:lpstr>The Blue Zone</vt:lpstr>
      <vt:lpstr>PowerPoint Presentation</vt:lpstr>
      <vt:lpstr>PowerPoint Presentation</vt:lpstr>
      <vt:lpstr>Bert feels sad </vt:lpstr>
      <vt:lpstr>The Yellow Zone</vt:lpstr>
      <vt:lpstr>PowerPoint Presentation</vt:lpstr>
      <vt:lpstr>PowerPoint Presentation</vt:lpstr>
      <vt:lpstr>Elf in the yellow zone</vt:lpstr>
      <vt:lpstr>The Green Zone</vt:lpstr>
      <vt:lpstr>The green zone…..the learning zone!! We are expected to be in the Green Zone while we are learning. It is when our brains and bodies are relaxed and focused!</vt:lpstr>
      <vt:lpstr>PowerPoint Presentation</vt:lpstr>
      <vt:lpstr>Dory in the green zone.</vt:lpstr>
      <vt:lpstr>The Red Zone</vt:lpstr>
      <vt:lpstr>PowerPoint Presentation</vt:lpstr>
      <vt:lpstr>PowerPoint Presentation</vt:lpstr>
      <vt:lpstr>The Incredibles in the red zone!</vt:lpstr>
      <vt:lpstr>How we introduced this in school</vt:lpstr>
      <vt:lpstr>For younger children </vt:lpstr>
      <vt:lpstr>My Toolbox</vt:lpstr>
      <vt:lpstr>PowerPoint Presentation</vt:lpstr>
      <vt:lpstr>PowerPoint Presentation</vt:lpstr>
      <vt:lpstr>PowerPoint Presentation</vt:lpstr>
      <vt:lpstr>My Toolbox</vt:lpstr>
      <vt:lpstr>Calming strategies</vt:lpstr>
      <vt:lpstr>PowerPoint Presentation</vt:lpstr>
      <vt:lpstr>Feedback from the children</vt:lpstr>
      <vt:lpstr>How to help with the zones at home?</vt:lpstr>
      <vt:lpstr>Any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Zones of Regulation!!!</dc:title>
  <dc:creator>P Lashar</dc:creator>
  <cp:lastModifiedBy>P Lashar</cp:lastModifiedBy>
  <cp:revision>33</cp:revision>
  <cp:lastPrinted>2023-01-02T14:04:41Z</cp:lastPrinted>
  <dcterms:modified xsi:type="dcterms:W3CDTF">2024-01-22T15:26:02Z</dcterms:modified>
</cp:coreProperties>
</file>