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1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3"/>
  </p:sldMasterIdLst>
  <p:notesMasterIdLst>
    <p:notesMasterId r:id="rId4"/>
  </p:notesMasterIdLst>
  <p:sldIdLst>
    <p:sldId id="256" r:id="rId5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http://customooxmlschemas.google.com/">
      <go:slidesCustomData xmlns:go="http://customooxmlschemas.google.com/" r:id="rId6" roundtripDataSignature="AMtx7mjYzS2+uxxVhQfTm+6QaJvaSu31a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6" Type="http://customschemas.google.com/relationships/presentationmetadata" Target="metadata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3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0" name="Google Shape;20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rial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26" name="Google Shape;26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2" name="Google Shape;32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3" name="Google Shape;33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0" name="Google Shape;40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0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10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1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1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Arial"/>
              <a:buNone/>
              <a:defRPr b="0" i="0" sz="3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None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None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64" name="Google Shape;64;p11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2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3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3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  <a:defRPr b="0" i="0" sz="4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2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9" name="Google Shape;9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0" name="Google Shape;10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1.jpg"/><Relationship Id="rId9" Type="http://schemas.openxmlformats.org/officeDocument/2006/relationships/image" Target="../media/image5.png"/><Relationship Id="rId5" Type="http://schemas.openxmlformats.org/officeDocument/2006/relationships/image" Target="../media/image3.png"/><Relationship Id="rId6" Type="http://schemas.openxmlformats.org/officeDocument/2006/relationships/image" Target="../media/image4.jpg"/><Relationship Id="rId7" Type="http://schemas.openxmlformats.org/officeDocument/2006/relationships/image" Target="../media/image6.png"/><Relationship Id="rId8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/>
          <p:nvPr/>
        </p:nvSpPr>
        <p:spPr>
          <a:xfrm>
            <a:off x="233231" y="422596"/>
            <a:ext cx="11620072" cy="6035040"/>
          </a:xfrm>
          <a:prstGeom prst="rect">
            <a:avLst/>
          </a:prstGeom>
          <a:noFill/>
          <a:ln cap="flat" cmpd="sng" w="762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487675" y="611750"/>
            <a:ext cx="4078800" cy="4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600">
                <a:solidFill>
                  <a:srgbClr val="0070C0"/>
                </a:solidFill>
                <a:latin typeface="Comic Sans MS"/>
                <a:ea typeface="Comic Sans MS"/>
                <a:cs typeface="Comic Sans MS"/>
                <a:sym typeface="Comic Sans MS"/>
              </a:rPr>
              <a:t>Talk Mat – All About Me!</a:t>
            </a:r>
            <a:endParaRPr sz="100"/>
          </a:p>
        </p:txBody>
      </p:sp>
      <p:sp>
        <p:nvSpPr>
          <p:cNvPr id="86" name="Google Shape;86;p1"/>
          <p:cNvSpPr txBox="1"/>
          <p:nvPr/>
        </p:nvSpPr>
        <p:spPr>
          <a:xfrm>
            <a:off x="400692" y="1457861"/>
            <a:ext cx="4078841" cy="4874359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7" name="Google Shape;87;p1"/>
          <p:cNvSpPr txBox="1"/>
          <p:nvPr/>
        </p:nvSpPr>
        <p:spPr>
          <a:xfrm>
            <a:off x="4583074" y="5713249"/>
            <a:ext cx="7166688" cy="584775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Days of the Week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Monday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Tuesday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Wednesday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Thursday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1"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Friday</a:t>
            </a: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1" lang="en-GB" sz="160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Saturday</a:t>
            </a:r>
            <a:r>
              <a:rPr lang="en-GB" sz="160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b="1" lang="en-GB" sz="1600">
                <a:solidFill>
                  <a:srgbClr val="7030A0"/>
                </a:solidFill>
                <a:latin typeface="Comic Sans MS"/>
                <a:ea typeface="Comic Sans MS"/>
                <a:cs typeface="Comic Sans MS"/>
                <a:sym typeface="Comic Sans MS"/>
              </a:rPr>
              <a:t>Sunday</a:t>
            </a:r>
            <a:endParaRPr/>
          </a:p>
        </p:txBody>
      </p:sp>
      <p:sp>
        <p:nvSpPr>
          <p:cNvPr id="88" name="Google Shape;88;p1"/>
          <p:cNvSpPr txBox="1"/>
          <p:nvPr/>
        </p:nvSpPr>
        <p:spPr>
          <a:xfrm>
            <a:off x="4972050" y="1645920"/>
            <a:ext cx="2640330" cy="3314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4614600" y="2589650"/>
            <a:ext cx="4457100" cy="30477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Colours</a:t>
            </a:r>
            <a:endParaRPr b="1" sz="24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Image result for cartoon child in school uniform" id="90" name="Google Shape;90;p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37980" y="2173039"/>
            <a:ext cx="3145142" cy="3754667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"/>
          <p:cNvSpPr txBox="1"/>
          <p:nvPr/>
        </p:nvSpPr>
        <p:spPr>
          <a:xfrm>
            <a:off x="3402474" y="3428687"/>
            <a:ext cx="1036538" cy="338554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shoulder</a:t>
            </a:r>
            <a:endParaRPr/>
          </a:p>
        </p:txBody>
      </p:sp>
      <p:sp>
        <p:nvSpPr>
          <p:cNvPr id="92" name="Google Shape;92;p1"/>
          <p:cNvSpPr txBox="1"/>
          <p:nvPr/>
        </p:nvSpPr>
        <p:spPr>
          <a:xfrm>
            <a:off x="3096884" y="1940153"/>
            <a:ext cx="786238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head</a:t>
            </a:r>
            <a:endParaRPr/>
          </a:p>
        </p:txBody>
      </p:sp>
      <p:sp>
        <p:nvSpPr>
          <p:cNvPr id="93" name="Google Shape;93;p1"/>
          <p:cNvSpPr txBox="1"/>
          <p:nvPr/>
        </p:nvSpPr>
        <p:spPr>
          <a:xfrm>
            <a:off x="645513" y="5760631"/>
            <a:ext cx="741498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foot</a:t>
            </a:r>
            <a:endParaRPr/>
          </a:p>
        </p:txBody>
      </p:sp>
      <p:sp>
        <p:nvSpPr>
          <p:cNvPr id="94" name="Google Shape;94;p1"/>
          <p:cNvSpPr txBox="1"/>
          <p:nvPr/>
        </p:nvSpPr>
        <p:spPr>
          <a:xfrm>
            <a:off x="1975411" y="4945410"/>
            <a:ext cx="786238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knee</a:t>
            </a:r>
            <a:endParaRPr/>
          </a:p>
        </p:txBody>
      </p:sp>
      <p:sp>
        <p:nvSpPr>
          <p:cNvPr id="95" name="Google Shape;95;p1"/>
          <p:cNvSpPr txBox="1"/>
          <p:nvPr/>
        </p:nvSpPr>
        <p:spPr>
          <a:xfrm>
            <a:off x="487680" y="4740660"/>
            <a:ext cx="529678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leg</a:t>
            </a:r>
            <a:endParaRPr/>
          </a:p>
        </p:txBody>
      </p:sp>
      <p:sp>
        <p:nvSpPr>
          <p:cNvPr id="96" name="Google Shape;96;p1"/>
          <p:cNvSpPr txBox="1"/>
          <p:nvPr/>
        </p:nvSpPr>
        <p:spPr>
          <a:xfrm>
            <a:off x="2258556" y="5841087"/>
            <a:ext cx="741498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toes</a:t>
            </a:r>
            <a:endParaRPr/>
          </a:p>
        </p:txBody>
      </p:sp>
      <p:sp>
        <p:nvSpPr>
          <p:cNvPr id="97" name="Google Shape;97;p1"/>
          <p:cNvSpPr txBox="1"/>
          <p:nvPr/>
        </p:nvSpPr>
        <p:spPr>
          <a:xfrm>
            <a:off x="1936808" y="3450445"/>
            <a:ext cx="624914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arm</a:t>
            </a:r>
            <a:endParaRPr/>
          </a:p>
        </p:txBody>
      </p:sp>
      <p:sp>
        <p:nvSpPr>
          <p:cNvPr id="98" name="Google Shape;98;p1"/>
          <p:cNvSpPr txBox="1"/>
          <p:nvPr/>
        </p:nvSpPr>
        <p:spPr>
          <a:xfrm>
            <a:off x="3539357" y="4760744"/>
            <a:ext cx="859864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hand</a:t>
            </a:r>
            <a:endParaRPr/>
          </a:p>
        </p:txBody>
      </p:sp>
      <p:sp>
        <p:nvSpPr>
          <p:cNvPr id="99" name="Google Shape;99;p1"/>
          <p:cNvSpPr txBox="1"/>
          <p:nvPr/>
        </p:nvSpPr>
        <p:spPr>
          <a:xfrm>
            <a:off x="604625" y="2017021"/>
            <a:ext cx="741498" cy="369332"/>
          </a:xfrm>
          <a:prstGeom prst="rect">
            <a:avLst/>
          </a:prstGeom>
          <a:noFill/>
          <a:ln cap="flat" cmpd="sng" w="9525">
            <a:solidFill>
              <a:srgbClr val="00206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face</a:t>
            </a:r>
            <a:endParaRPr/>
          </a:p>
        </p:txBody>
      </p:sp>
      <p:cxnSp>
        <p:nvCxnSpPr>
          <p:cNvPr id="100" name="Google Shape;100;p1"/>
          <p:cNvCxnSpPr/>
          <p:nvPr/>
        </p:nvCxnSpPr>
        <p:spPr>
          <a:xfrm>
            <a:off x="737980" y="2386353"/>
            <a:ext cx="412726" cy="631167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1" name="Google Shape;101;p1"/>
          <p:cNvCxnSpPr/>
          <p:nvPr/>
        </p:nvCxnSpPr>
        <p:spPr>
          <a:xfrm flipH="1">
            <a:off x="3096884" y="2324812"/>
            <a:ext cx="149750" cy="330519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2" name="Google Shape;102;p1"/>
          <p:cNvCxnSpPr>
            <a:stCxn id="91" idx="1"/>
          </p:cNvCxnSpPr>
          <p:nvPr/>
        </p:nvCxnSpPr>
        <p:spPr>
          <a:xfrm flipH="1">
            <a:off x="3246774" y="3597964"/>
            <a:ext cx="155700" cy="2001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3" name="Google Shape;103;p1"/>
          <p:cNvCxnSpPr/>
          <p:nvPr/>
        </p:nvCxnSpPr>
        <p:spPr>
          <a:xfrm rot="10800000">
            <a:off x="3616503" y="4538246"/>
            <a:ext cx="164387" cy="202414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4" name="Google Shape;104;p1"/>
          <p:cNvCxnSpPr>
            <a:stCxn id="96" idx="3"/>
          </p:cNvCxnSpPr>
          <p:nvPr/>
        </p:nvCxnSpPr>
        <p:spPr>
          <a:xfrm flipH="1" rot="10800000">
            <a:off x="3000054" y="5760553"/>
            <a:ext cx="402300" cy="2652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5" name="Google Shape;105;p1"/>
          <p:cNvCxnSpPr>
            <a:stCxn id="94" idx="3"/>
          </p:cNvCxnSpPr>
          <p:nvPr/>
        </p:nvCxnSpPr>
        <p:spPr>
          <a:xfrm>
            <a:off x="2761649" y="5130076"/>
            <a:ext cx="1152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6" name="Google Shape;106;p1"/>
          <p:cNvCxnSpPr>
            <a:stCxn id="97" idx="1"/>
          </p:cNvCxnSpPr>
          <p:nvPr/>
        </p:nvCxnSpPr>
        <p:spPr>
          <a:xfrm flipH="1">
            <a:off x="1849208" y="3635111"/>
            <a:ext cx="87600" cy="1848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7" name="Google Shape;107;p1"/>
          <p:cNvCxnSpPr/>
          <p:nvPr/>
        </p:nvCxnSpPr>
        <p:spPr>
          <a:xfrm>
            <a:off x="2440112" y="3705686"/>
            <a:ext cx="121610" cy="344686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8" name="Google Shape;108;p1"/>
          <p:cNvCxnSpPr>
            <a:stCxn id="95" idx="3"/>
          </p:cNvCxnSpPr>
          <p:nvPr/>
        </p:nvCxnSpPr>
        <p:spPr>
          <a:xfrm>
            <a:off x="1017358" y="4925326"/>
            <a:ext cx="225900" cy="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cxnSp>
        <p:nvCxnSpPr>
          <p:cNvPr id="109" name="Google Shape;109;p1"/>
          <p:cNvCxnSpPr>
            <a:stCxn id="93" idx="3"/>
          </p:cNvCxnSpPr>
          <p:nvPr/>
        </p:nvCxnSpPr>
        <p:spPr>
          <a:xfrm flipH="1" rot="10800000">
            <a:off x="1387011" y="5627597"/>
            <a:ext cx="359700" cy="317700"/>
          </a:xfrm>
          <a:prstGeom prst="straightConnector1">
            <a:avLst/>
          </a:prstGeom>
          <a:noFill/>
          <a:ln cap="flat" cmpd="sng" w="9525">
            <a:solidFill>
              <a:schemeClr val="accent1"/>
            </a:solidFill>
            <a:prstDash val="solid"/>
            <a:miter lim="800000"/>
            <a:headEnd len="sm" w="sm" type="none"/>
            <a:tailEnd len="med" w="med" type="triangle"/>
          </a:ln>
        </p:spPr>
      </p:cxnSp>
      <p:sp>
        <p:nvSpPr>
          <p:cNvPr id="110" name="Google Shape;110;p1"/>
          <p:cNvSpPr/>
          <p:nvPr/>
        </p:nvSpPr>
        <p:spPr>
          <a:xfrm>
            <a:off x="4767666" y="2765664"/>
            <a:ext cx="973080" cy="755136"/>
          </a:xfrm>
          <a:prstGeom prst="cloud">
            <a:avLst/>
          </a:prstGeom>
          <a:solidFill>
            <a:srgbClr val="FF0066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"/>
          <p:cNvSpPr/>
          <p:nvPr/>
        </p:nvSpPr>
        <p:spPr>
          <a:xfrm>
            <a:off x="6897448" y="3556179"/>
            <a:ext cx="973080" cy="755136"/>
          </a:xfrm>
          <a:prstGeom prst="cloud">
            <a:avLst/>
          </a:prstGeom>
          <a:solidFill>
            <a:srgbClr val="00B0F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"/>
          <p:cNvSpPr/>
          <p:nvPr/>
        </p:nvSpPr>
        <p:spPr>
          <a:xfrm>
            <a:off x="7910470" y="3635452"/>
            <a:ext cx="973080" cy="755136"/>
          </a:xfrm>
          <a:prstGeom prst="cloud">
            <a:avLst/>
          </a:prstGeom>
          <a:solidFill>
            <a:srgbClr val="FFFF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"/>
          <p:cNvSpPr/>
          <p:nvPr/>
        </p:nvSpPr>
        <p:spPr>
          <a:xfrm>
            <a:off x="4707798" y="3656695"/>
            <a:ext cx="973080" cy="755136"/>
          </a:xfrm>
          <a:prstGeom prst="cloud">
            <a:avLst/>
          </a:prstGeom>
          <a:solidFill>
            <a:srgbClr val="00B05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"/>
          <p:cNvSpPr/>
          <p:nvPr/>
        </p:nvSpPr>
        <p:spPr>
          <a:xfrm>
            <a:off x="5818095" y="3656705"/>
            <a:ext cx="973080" cy="755136"/>
          </a:xfrm>
          <a:prstGeom prst="cloud">
            <a:avLst/>
          </a:prstGeom>
          <a:solidFill>
            <a:srgbClr val="B381D9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5" name="Google Shape;115;p1"/>
          <p:cNvSpPr/>
          <p:nvPr/>
        </p:nvSpPr>
        <p:spPr>
          <a:xfrm>
            <a:off x="7939597" y="4538258"/>
            <a:ext cx="973080" cy="755136"/>
          </a:xfrm>
          <a:prstGeom prst="cloud">
            <a:avLst/>
          </a:prstGeom>
          <a:solidFill>
            <a:srgbClr val="FF33CC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6" name="Google Shape;116;p1"/>
          <p:cNvSpPr/>
          <p:nvPr/>
        </p:nvSpPr>
        <p:spPr>
          <a:xfrm>
            <a:off x="4727475" y="4547763"/>
            <a:ext cx="973080" cy="755136"/>
          </a:xfrm>
          <a:prstGeom prst="cloud">
            <a:avLst/>
          </a:prstGeom>
          <a:solidFill>
            <a:srgbClr val="FF99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7" name="Google Shape;117;p1"/>
          <p:cNvSpPr/>
          <p:nvPr/>
        </p:nvSpPr>
        <p:spPr>
          <a:xfrm>
            <a:off x="5805680" y="4567893"/>
            <a:ext cx="973080" cy="755136"/>
          </a:xfrm>
          <a:prstGeom prst="cloud">
            <a:avLst/>
          </a:prstGeom>
          <a:solidFill>
            <a:schemeClr val="dk1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8" name="Google Shape;118;p1"/>
          <p:cNvSpPr/>
          <p:nvPr/>
        </p:nvSpPr>
        <p:spPr>
          <a:xfrm>
            <a:off x="6801990" y="4567895"/>
            <a:ext cx="973080" cy="755136"/>
          </a:xfrm>
          <a:prstGeom prst="cloud">
            <a:avLst/>
          </a:prstGeom>
          <a:solidFill>
            <a:srgbClr val="BF9000"/>
          </a:solidFill>
          <a:ln cap="flat" cmpd="sng" w="12700">
            <a:solidFill>
              <a:srgbClr val="42719B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9" name="Google Shape;119;p1"/>
          <p:cNvSpPr txBox="1"/>
          <p:nvPr/>
        </p:nvSpPr>
        <p:spPr>
          <a:xfrm>
            <a:off x="4861054" y="2938451"/>
            <a:ext cx="78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red</a:t>
            </a:r>
            <a:endParaRPr/>
          </a:p>
        </p:txBody>
      </p:sp>
      <p:sp>
        <p:nvSpPr>
          <p:cNvPr id="120" name="Google Shape;120;p1"/>
          <p:cNvSpPr txBox="1"/>
          <p:nvPr/>
        </p:nvSpPr>
        <p:spPr>
          <a:xfrm>
            <a:off x="6957702" y="3814107"/>
            <a:ext cx="78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blue</a:t>
            </a:r>
            <a:endParaRPr/>
          </a:p>
        </p:txBody>
      </p:sp>
      <p:sp>
        <p:nvSpPr>
          <p:cNvPr id="121" name="Google Shape;121;p1"/>
          <p:cNvSpPr txBox="1"/>
          <p:nvPr/>
        </p:nvSpPr>
        <p:spPr>
          <a:xfrm>
            <a:off x="8030061" y="3865726"/>
            <a:ext cx="8655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yellow</a:t>
            </a:r>
            <a:endParaRPr/>
          </a:p>
        </p:txBody>
      </p:sp>
      <p:sp>
        <p:nvSpPr>
          <p:cNvPr id="122" name="Google Shape;122;p1"/>
          <p:cNvSpPr txBox="1"/>
          <p:nvPr/>
        </p:nvSpPr>
        <p:spPr>
          <a:xfrm>
            <a:off x="4760360" y="3828354"/>
            <a:ext cx="78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green</a:t>
            </a:r>
            <a:endParaRPr/>
          </a:p>
        </p:txBody>
      </p:sp>
      <p:sp>
        <p:nvSpPr>
          <p:cNvPr id="123" name="Google Shape;123;p1"/>
          <p:cNvSpPr txBox="1"/>
          <p:nvPr/>
        </p:nvSpPr>
        <p:spPr>
          <a:xfrm>
            <a:off x="5909143" y="3828345"/>
            <a:ext cx="858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purple</a:t>
            </a:r>
            <a:endParaRPr/>
          </a:p>
        </p:txBody>
      </p:sp>
      <p:sp>
        <p:nvSpPr>
          <p:cNvPr id="124" name="Google Shape;124;p1"/>
          <p:cNvSpPr txBox="1"/>
          <p:nvPr/>
        </p:nvSpPr>
        <p:spPr>
          <a:xfrm>
            <a:off x="8032998" y="4567910"/>
            <a:ext cx="78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pink</a:t>
            </a:r>
            <a:endParaRPr/>
          </a:p>
        </p:txBody>
      </p:sp>
      <p:sp>
        <p:nvSpPr>
          <p:cNvPr id="125" name="Google Shape;125;p1"/>
          <p:cNvSpPr txBox="1"/>
          <p:nvPr/>
        </p:nvSpPr>
        <p:spPr>
          <a:xfrm>
            <a:off x="4788866" y="4760754"/>
            <a:ext cx="9306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orange</a:t>
            </a:r>
            <a:endParaRPr/>
          </a:p>
        </p:txBody>
      </p:sp>
      <p:sp>
        <p:nvSpPr>
          <p:cNvPr id="126" name="Google Shape;126;p1"/>
          <p:cNvSpPr txBox="1"/>
          <p:nvPr/>
        </p:nvSpPr>
        <p:spPr>
          <a:xfrm>
            <a:off x="5899072" y="4760811"/>
            <a:ext cx="7863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lt1"/>
                </a:solidFill>
                <a:latin typeface="Comic Sans MS"/>
                <a:ea typeface="Comic Sans MS"/>
                <a:cs typeface="Comic Sans MS"/>
                <a:sym typeface="Comic Sans MS"/>
              </a:rPr>
              <a:t>black</a:t>
            </a:r>
            <a:endParaRPr/>
          </a:p>
        </p:txBody>
      </p:sp>
      <p:sp>
        <p:nvSpPr>
          <p:cNvPr id="127" name="Google Shape;127;p1"/>
          <p:cNvSpPr txBox="1"/>
          <p:nvPr/>
        </p:nvSpPr>
        <p:spPr>
          <a:xfrm>
            <a:off x="6872445" y="4760805"/>
            <a:ext cx="832200" cy="369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brown</a:t>
            </a:r>
            <a:endParaRPr/>
          </a:p>
        </p:txBody>
      </p:sp>
      <p:sp>
        <p:nvSpPr>
          <p:cNvPr id="128" name="Google Shape;128;p1"/>
          <p:cNvSpPr txBox="1"/>
          <p:nvPr/>
        </p:nvSpPr>
        <p:spPr>
          <a:xfrm>
            <a:off x="1165341" y="1473062"/>
            <a:ext cx="2167847" cy="83099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-GB" sz="24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Parts of the Body</a:t>
            </a:r>
            <a:endParaRPr/>
          </a:p>
        </p:txBody>
      </p:sp>
      <p:sp>
        <p:nvSpPr>
          <p:cNvPr id="129" name="Google Shape;129;p1"/>
          <p:cNvSpPr txBox="1"/>
          <p:nvPr/>
        </p:nvSpPr>
        <p:spPr>
          <a:xfrm>
            <a:off x="9206755" y="611738"/>
            <a:ext cx="2380620" cy="3200876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600" u="sng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family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400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home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20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  friends</a:t>
            </a:r>
            <a:endParaRPr/>
          </a:p>
          <a:p>
            <a:pPr indent="0" lvl="0" marL="0" marR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2400" u="sng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30" name="Google Shape;130;p1"/>
          <p:cNvSpPr txBox="1"/>
          <p:nvPr/>
        </p:nvSpPr>
        <p:spPr>
          <a:xfrm>
            <a:off x="9181628" y="3979971"/>
            <a:ext cx="2464500" cy="585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you recognise your name?</a:t>
            </a:r>
            <a:endParaRPr b="1" sz="2400">
              <a:solidFill>
                <a:schemeClr val="dk1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descr="Image result for FAMILY CLIPART" id="131" name="Google Shape;131;p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0467731" y="718516"/>
            <a:ext cx="842010" cy="842010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home CLIPART" id="132" name="Google Shape;132;p1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10502053" y="1580965"/>
            <a:ext cx="1008692" cy="1008692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Image result for friends CLIPART" id="133" name="Google Shape;133;p1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10444311" y="2783176"/>
            <a:ext cx="1008692" cy="693105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1"/>
          <p:cNvSpPr txBox="1"/>
          <p:nvPr/>
        </p:nvSpPr>
        <p:spPr>
          <a:xfrm>
            <a:off x="9147578" y="4732321"/>
            <a:ext cx="2464500" cy="831000"/>
          </a:xfrm>
          <a:prstGeom prst="rect">
            <a:avLst/>
          </a:prstGeom>
          <a:noFill/>
          <a:ln cap="flat" cmpd="sng" w="38100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6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Can you use a pencil to make marks?</a:t>
            </a:r>
            <a:r>
              <a:rPr lang="en-GB" sz="1600">
                <a:solidFill>
                  <a:schemeClr val="dk1"/>
                </a:solidFill>
              </a:rPr>
              <a:t> </a:t>
            </a:r>
            <a:endParaRPr sz="1600">
              <a:solidFill>
                <a:schemeClr val="dk1"/>
              </a:solidFill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chemeClr val="dk1"/>
              </a:solidFill>
            </a:endParaRPr>
          </a:p>
        </p:txBody>
      </p:sp>
      <p:pic>
        <p:nvPicPr>
          <p:cNvPr id="135" name="Google Shape;135;p1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0693938" y="5068678"/>
            <a:ext cx="624925" cy="581926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1"/>
          <p:cNvSpPr txBox="1"/>
          <p:nvPr/>
        </p:nvSpPr>
        <p:spPr>
          <a:xfrm>
            <a:off x="4572000" y="539150"/>
            <a:ext cx="4457100" cy="1693200"/>
          </a:xfrm>
          <a:prstGeom prst="rect">
            <a:avLst/>
          </a:prstGeom>
          <a:noFill/>
          <a:ln cap="flat" cmpd="sng" w="28575">
            <a:solidFill>
              <a:schemeClr val="dk1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700">
                <a:latin typeface="Comic Sans MS"/>
                <a:ea typeface="Comic Sans MS"/>
                <a:cs typeface="Comic Sans MS"/>
                <a:sym typeface="Comic Sans MS"/>
              </a:rPr>
              <a:t>Do you brush your teeth twice a day?</a:t>
            </a:r>
            <a:endParaRPr sz="17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37" name="Google Shape;137;p1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4707800" y="964750"/>
            <a:ext cx="1684001" cy="84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8" name="Google Shape;138;p1"/>
          <p:cNvPicPr preferRelativeResize="0"/>
          <p:nvPr/>
        </p:nvPicPr>
        <p:blipFill>
          <a:blip r:embed="rId9">
            <a:alphaModFix/>
          </a:blip>
          <a:stretch>
            <a:fillRect/>
          </a:stretch>
        </p:blipFill>
        <p:spPr>
          <a:xfrm>
            <a:off x="7135300" y="1104350"/>
            <a:ext cx="1684000" cy="842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2019-06-19T13:05:28Z</dcterms:created>
  <dc:creator>C Hinkinson</dc:creator>
</cp:coreProperties>
</file>