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jYzS2+uxxVhQfTm+6QaJvaSu31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0" Type="http://schemas.openxmlformats.org/officeDocument/2006/relationships/tableStyles" Target="tableStyles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33231" y="422596"/>
            <a:ext cx="11620072" cy="6035040"/>
          </a:xfrm>
          <a:prstGeom prst="rect">
            <a:avLst/>
          </a:prstGeom>
          <a:noFill/>
          <a:ln w="762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87674" y="611750"/>
            <a:ext cx="6577841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 dirty="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 Mat – Rhymes and Songs </a:t>
            </a:r>
            <a:endParaRPr sz="100" dirty="0"/>
          </a:p>
        </p:txBody>
      </p:sp>
      <p:sp>
        <p:nvSpPr>
          <p:cNvPr id="86" name="Google Shape;86;p1"/>
          <p:cNvSpPr txBox="1"/>
          <p:nvPr/>
        </p:nvSpPr>
        <p:spPr>
          <a:xfrm>
            <a:off x="434372" y="1504262"/>
            <a:ext cx="6595726" cy="4874359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7247224" y="5328307"/>
            <a:ext cx="4485587" cy="830956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u="sng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Days of the Week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16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6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16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6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16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6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</a:t>
            </a:r>
            <a:r>
              <a:rPr lang="en-GB" sz="16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600" b="1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</a:t>
            </a:r>
            <a:r>
              <a:rPr lang="en-GB" sz="1600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600" b="1" dirty="0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Saturday</a:t>
            </a:r>
            <a:r>
              <a:rPr lang="en-GB" sz="1600" dirty="0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600" b="1" dirty="0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Sunday</a:t>
            </a:r>
            <a:endParaRPr dirty="0"/>
          </a:p>
        </p:txBody>
      </p:sp>
      <p:sp>
        <p:nvSpPr>
          <p:cNvPr id="88" name="Google Shape;88;p1"/>
          <p:cNvSpPr txBox="1"/>
          <p:nvPr/>
        </p:nvSpPr>
        <p:spPr>
          <a:xfrm>
            <a:off x="4972050" y="1645920"/>
            <a:ext cx="2640330" cy="331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7258939" y="2120265"/>
            <a:ext cx="4457100" cy="3047700"/>
          </a:xfrm>
          <a:prstGeom prst="rect">
            <a:avLst/>
          </a:prstGeom>
          <a:solidFill>
            <a:schemeClr val="accent1"/>
          </a:solidFill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1" u="sng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1"/>
          <p:cNvSpPr txBox="1"/>
          <p:nvPr/>
        </p:nvSpPr>
        <p:spPr>
          <a:xfrm>
            <a:off x="5899072" y="4760811"/>
            <a:ext cx="786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black</a:t>
            </a:r>
            <a:endParaRPr/>
          </a:p>
        </p:txBody>
      </p:sp>
      <p:sp>
        <p:nvSpPr>
          <p:cNvPr id="136" name="Google Shape;136;p1"/>
          <p:cNvSpPr txBox="1"/>
          <p:nvPr/>
        </p:nvSpPr>
        <p:spPr>
          <a:xfrm>
            <a:off x="7247225" y="555865"/>
            <a:ext cx="4457100" cy="1431131"/>
          </a:xfrm>
          <a:prstGeom prst="rect">
            <a:avLst/>
          </a:prstGeom>
          <a:solidFill>
            <a:schemeClr val="accent1"/>
          </a:solidFill>
          <a:ln w="2857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 dirty="0">
                <a:latin typeface="Comic Sans MS"/>
                <a:ea typeface="Comic Sans MS"/>
                <a:cs typeface="Comic Sans MS"/>
                <a:sym typeface="Comic Sans MS"/>
              </a:rPr>
              <a:t>Do you brush your teeth twice a day?</a:t>
            </a:r>
            <a:endParaRPr sz="17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7" name="Google Shape;137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81478" y="1083262"/>
            <a:ext cx="1684001" cy="84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907324" y="1104349"/>
            <a:ext cx="1684000" cy="84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5B3C7E9B-9525-47EC-B114-1DCAB6C2EB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V="1">
            <a:off x="5253679" y="674009"/>
            <a:ext cx="1684641" cy="3602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EACF83C-5A53-490B-A628-5198C628E59C}"/>
              </a:ext>
            </a:extLst>
          </p:cNvPr>
          <p:cNvSpPr txBox="1"/>
          <p:nvPr/>
        </p:nvSpPr>
        <p:spPr>
          <a:xfrm>
            <a:off x="726775" y="1584824"/>
            <a:ext cx="5891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Can you sing all of these rhymes and songs? Can you spot the rhyming words in each one?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E6CF9A-EE7B-4DF4-864A-11C67C37FB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668" y="2185818"/>
            <a:ext cx="2212568" cy="12431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126EBB-D8FC-4EC4-962D-0060EB30D1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0157" y="1954366"/>
            <a:ext cx="2458932" cy="13770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7214B4-C6B2-432B-9165-5DF4C3DE46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45103" y="2898774"/>
            <a:ext cx="2182417" cy="17394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F493505-2F3C-4ECF-A5FC-D88450CB1E9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79037" y="4818671"/>
            <a:ext cx="2540751" cy="142757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AE7B4E-BCA4-4596-B32B-4E3903C9026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56729" y="4740337"/>
            <a:ext cx="2182417" cy="15309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95AC58-60E2-4DAE-B560-705DECB809C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8711" y="3572841"/>
            <a:ext cx="1314905" cy="175546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10B47A5-D49C-4F8F-B4BF-378693EA40A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45211" y="3243122"/>
            <a:ext cx="1689551" cy="168204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FDB0448-C090-4849-ADE2-7A92C3119874}"/>
              </a:ext>
            </a:extLst>
          </p:cNvPr>
          <p:cNvSpPr txBox="1"/>
          <p:nvPr/>
        </p:nvSpPr>
        <p:spPr>
          <a:xfrm>
            <a:off x="2416624" y="4413034"/>
            <a:ext cx="19435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Jack and Jill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EF3111-8C18-4527-80B0-018612571CE0}"/>
              </a:ext>
            </a:extLst>
          </p:cNvPr>
          <p:cNvSpPr txBox="1"/>
          <p:nvPr/>
        </p:nvSpPr>
        <p:spPr>
          <a:xfrm>
            <a:off x="726775" y="3243122"/>
            <a:ext cx="1689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Humpty Dumpty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B72948-30F4-4264-A563-F98816D4E63F}"/>
              </a:ext>
            </a:extLst>
          </p:cNvPr>
          <p:cNvSpPr txBox="1"/>
          <p:nvPr/>
        </p:nvSpPr>
        <p:spPr>
          <a:xfrm>
            <a:off x="1937371" y="5038335"/>
            <a:ext cx="18544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>
                <a:latin typeface="Comic Sans MS" panose="030F0702030302020204" pitchFamily="66" charset="0"/>
              </a:rPr>
              <a:t>Incy</a:t>
            </a:r>
            <a:r>
              <a:rPr lang="en-GB" b="1" dirty="0">
                <a:latin typeface="Comic Sans MS" panose="030F0702030302020204" pitchFamily="66" charset="0"/>
              </a:rPr>
              <a:t> </a:t>
            </a:r>
            <a:r>
              <a:rPr lang="en-GB" b="1" dirty="0" err="1">
                <a:latin typeface="Comic Sans MS" panose="030F0702030302020204" pitchFamily="66" charset="0"/>
              </a:rPr>
              <a:t>Wincy</a:t>
            </a:r>
            <a:r>
              <a:rPr lang="en-GB" b="1" dirty="0">
                <a:latin typeface="Comic Sans MS" panose="030F0702030302020204" pitchFamily="66" charset="0"/>
              </a:rPr>
              <a:t> Spider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FD0433-8FC3-4D5F-9A1B-CBBF8BF5AE6C}"/>
              </a:ext>
            </a:extLst>
          </p:cNvPr>
          <p:cNvSpPr txBox="1"/>
          <p:nvPr/>
        </p:nvSpPr>
        <p:spPr>
          <a:xfrm>
            <a:off x="4456730" y="6006830"/>
            <a:ext cx="22532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5 Little Speckled Frogs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56825893-01E3-4C46-A8C8-795ABA9B094D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t="15132" b="20618"/>
          <a:stretch/>
        </p:blipFill>
        <p:spPr>
          <a:xfrm>
            <a:off x="7381743" y="2243253"/>
            <a:ext cx="4083482" cy="1054948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375F9F3-D27F-42C9-9F99-D7F538C96F01}"/>
              </a:ext>
            </a:extLst>
          </p:cNvPr>
          <p:cNvSpPr txBox="1"/>
          <p:nvPr/>
        </p:nvSpPr>
        <p:spPr>
          <a:xfrm>
            <a:off x="7449876" y="3364654"/>
            <a:ext cx="41414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Comic Sans MS" panose="030F0702030302020204" pitchFamily="66" charset="0"/>
              </a:rPr>
              <a:t>Remember to keep working towards the Langley Rainbow Challenge!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Widescreen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Hinkinson</dc:creator>
  <cp:lastModifiedBy>S.Hewston</cp:lastModifiedBy>
  <cp:revision>1</cp:revision>
  <dcterms:created xsi:type="dcterms:W3CDTF">2019-06-19T13:05:28Z</dcterms:created>
  <dcterms:modified xsi:type="dcterms:W3CDTF">2021-11-23T12:04:46Z</dcterms:modified>
</cp:coreProperties>
</file>