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Recursive"/>
      <p:regular r:id="rId7"/>
      <p:bold r:id="rId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9" roundtripDataSignature="AMtx7miUm6lDVrXtUlu/wGnEt8rBbmhCU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EFE3511-AD62-4035-8390-4685DC7A7C19}">
  <a:tblStyle styleId="{1EFE3511-AD62-4035-8390-4685DC7A7C1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Recursive-regular.fntdata"/><Relationship Id="rId8" Type="http://schemas.openxmlformats.org/officeDocument/2006/relationships/font" Target="fonts/Recursive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3322320" y="351220"/>
            <a:ext cx="6096000" cy="623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sng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Knowledge Organiser – Year 2 – Where on Earth?</a:t>
            </a:r>
            <a:endParaRPr b="0" i="0" sz="1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237746" y="68986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{1EFE3511-AD62-4035-8390-4685DC7A7C19}</a:tableStyleId>
              </a:tblPr>
              <a:tblGrid>
                <a:gridCol w="987250"/>
                <a:gridCol w="1828125"/>
              </a:tblGrid>
              <a:tr h="2617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b="1" lang="en-GB" sz="1300" u="sng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Key Vocabulary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68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Material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Something that an object is made from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20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Continents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Continents are made up of countries and there are seven in the world – Asia, Africa, South America, North America, Australasia, Antarctica, and Europe.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2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Oceans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big sea and there are 5 in the world – Indian, Pacific, Southern, Atlantic, Artic.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1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Climate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 weather in a certain place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Town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place where people live that is bigger than a village.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Village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place where people live that is found in the countryside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Landscape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What you can see when you look out over an area of land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Factory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building where people make things with machines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Farm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Land where someone grows plants or keeps animals.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2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Crops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Plants grown on a farm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3300" marL="6330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6" name="Google Shape;86;p1"/>
          <p:cNvSpPr txBox="1"/>
          <p:nvPr/>
        </p:nvSpPr>
        <p:spPr>
          <a:xfrm>
            <a:off x="3149700" y="735300"/>
            <a:ext cx="8776200" cy="39759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Recursive"/>
              <a:buNone/>
            </a:pPr>
            <a:r>
              <a:rPr b="1" i="0" lang="en-GB" sz="1100" u="sng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Key Information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b="0" i="0" lang="en-GB" sz="1000" u="sng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Where is </a:t>
            </a:r>
            <a:r>
              <a:rPr lang="en-GB" sz="1000" u="sng">
                <a:latin typeface="Recursive"/>
                <a:ea typeface="Recursive"/>
                <a:cs typeface="Recursive"/>
                <a:sym typeface="Recursive"/>
              </a:rPr>
              <a:t>Egypt?</a:t>
            </a:r>
            <a:endParaRPr b="0" i="0" sz="1000" u="none" cap="none" strike="noStrike">
              <a:solidFill>
                <a:srgbClr val="000000"/>
              </a:solidFill>
              <a:latin typeface="Recursive"/>
              <a:ea typeface="Recursive"/>
              <a:cs typeface="Recursive"/>
              <a:sym typeface="Recursiv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lang="en-GB" sz="1000">
                <a:latin typeface="Recursive"/>
                <a:ea typeface="Recursive"/>
                <a:cs typeface="Recursive"/>
                <a:sym typeface="Recursive"/>
              </a:rPr>
              <a:t>Egypt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 is a country in 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A</a:t>
            </a:r>
            <a:r>
              <a:rPr b="1" lang="en-GB" sz="1000">
                <a:latin typeface="Recursive"/>
                <a:ea typeface="Recursive"/>
                <a:cs typeface="Recursive"/>
                <a:sym typeface="Recursive"/>
              </a:rPr>
              <a:t>frica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 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which is surrounded by the </a:t>
            </a:r>
            <a:r>
              <a:rPr b="1" lang="en-GB" sz="1000">
                <a:latin typeface="Recursive"/>
                <a:ea typeface="Recursive"/>
                <a:cs typeface="Recursive"/>
                <a:sym typeface="Recursive"/>
              </a:rPr>
              <a:t>Mediterranean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 </a:t>
            </a:r>
            <a:r>
              <a:rPr b="1" lang="en-GB" sz="1000">
                <a:latin typeface="Recursive"/>
                <a:ea typeface="Recursive"/>
                <a:cs typeface="Recursive"/>
                <a:sym typeface="Recursive"/>
              </a:rPr>
              <a:t>sea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. 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The capital is </a:t>
            </a:r>
            <a:r>
              <a:rPr b="1" lang="en-GB" sz="1000">
                <a:latin typeface="Recursive"/>
                <a:ea typeface="Recursive"/>
                <a:cs typeface="Recursive"/>
                <a:sym typeface="Recursive"/>
              </a:rPr>
              <a:t>Cairo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. It is a very hot 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climate 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as it is near to the 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equator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. 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b="0" i="0" lang="en-GB" sz="1000" u="sng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Where is Langley?</a:t>
            </a:r>
            <a:endParaRPr b="0" i="0" sz="1000" u="none" cap="none" strike="noStrike">
              <a:solidFill>
                <a:srgbClr val="000000"/>
              </a:solidFill>
              <a:latin typeface="Recursive"/>
              <a:ea typeface="Recursive"/>
              <a:cs typeface="Recursive"/>
              <a:sym typeface="Recursiv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Langley is a small 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town 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in the West Midlands. It is a town with lots of </a:t>
            </a:r>
            <a:r>
              <a:rPr b="1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factories</a:t>
            </a:r>
            <a:r>
              <a:rPr b="0" i="0" lang="en-GB" sz="10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. It has a high street with a supermarket, library, park and the church. Everything is close by and within walking distance.</a:t>
            </a:r>
            <a:endParaRPr b="0" i="0" sz="1000" u="none" cap="none" strike="noStrike">
              <a:solidFill>
                <a:srgbClr val="000000"/>
              </a:solidFill>
              <a:latin typeface="Recursive"/>
              <a:ea typeface="Recursive"/>
              <a:cs typeface="Recursive"/>
              <a:sym typeface="Recursiv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t/>
            </a:r>
            <a:endParaRPr sz="1000">
              <a:latin typeface="Recursive"/>
              <a:ea typeface="Recursive"/>
              <a:cs typeface="Recursive"/>
              <a:sym typeface="Recursiv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t/>
            </a:r>
            <a:endParaRPr sz="1000">
              <a:latin typeface="Recursive"/>
              <a:ea typeface="Recursive"/>
              <a:cs typeface="Recursive"/>
              <a:sym typeface="Recursiv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87" name="Google Shape;87;p1"/>
          <p:cNvGraphicFramePr/>
          <p:nvPr/>
        </p:nvGraphicFramePr>
        <p:xfrm>
          <a:off x="3260074" y="194546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{1EFE3511-AD62-4035-8390-4685DC7A7C19}</a:tableStyleId>
              </a:tblPr>
              <a:tblGrid>
                <a:gridCol w="1023250"/>
                <a:gridCol w="3766100"/>
                <a:gridCol w="3766100"/>
              </a:tblGrid>
              <a:tr h="205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 </a:t>
                      </a:r>
                      <a:endParaRPr sz="8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Langley</a:t>
                      </a:r>
                      <a:endParaRPr sz="8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Luxor</a:t>
                      </a:r>
                      <a:endParaRPr sz="8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7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Houses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They many have more than one room for different purposes and they are made from bricks and have windows.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They are small and are made from mud and 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papyrus. </a:t>
                      </a: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They only have one room which they live in.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9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Landscape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There are lots of buildings, houses and </a:t>
                      </a:r>
                      <a:r>
                        <a:rPr b="1"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factories</a:t>
                      </a: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. There is a park area with canals.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There is a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 river called The River Nile and lots of hills. 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School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 children walk to school, or go on a bus or in a car. The building has playgrounds, 2 halls, classrooms and a computer room.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General village schools instructed in preliminary education and gave specialised education for specific careers such as a priest or a scribe. 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9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Animals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Cats, dogs, rabbits, hamsters, ducks, fish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Camels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, sand cat, sand rat, 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egyptian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 mongoose and a hyena. 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0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Work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Many of the people who live in the </a:t>
                      </a:r>
                      <a:r>
                        <a:rPr b="1"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town </a:t>
                      </a: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work in the local </a:t>
                      </a:r>
                      <a:r>
                        <a:rPr b="1"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factories </a:t>
                      </a: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making things, they also work in local shops.</a:t>
                      </a:r>
                      <a:endParaRPr sz="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Many of the people who live in the </a:t>
                      </a:r>
                      <a:r>
                        <a:rPr b="1"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city 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were bakers, </a:t>
                      </a:r>
                      <a:endParaRPr sz="1000">
                        <a:solidFill>
                          <a:schemeClr val="dk1"/>
                        </a:solidFill>
                        <a:latin typeface="Recursive"/>
                        <a:ea typeface="Recursive"/>
                        <a:cs typeface="Recursive"/>
                        <a:sym typeface="Recursive"/>
                      </a:endParaRPr>
                    </a:p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scribes, priests, doctors, crafts people and merchants</a:t>
                      </a:r>
                      <a:endParaRPr sz="1000">
                        <a:solidFill>
                          <a:schemeClr val="dk1"/>
                        </a:solidFill>
                        <a:latin typeface="Recursive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8" name="Google Shape;88;p1"/>
          <p:cNvSpPr/>
          <p:nvPr/>
        </p:nvSpPr>
        <p:spPr>
          <a:xfrm>
            <a:off x="13339588" y="7962201"/>
            <a:ext cx="2790825" cy="21097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99316" y="4897127"/>
            <a:ext cx="3468688" cy="1708151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7606234" y="5026511"/>
            <a:ext cx="703263" cy="217488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lang="en-GB" sz="1100">
                <a:latin typeface="Recursive"/>
                <a:ea typeface="Recursive"/>
                <a:cs typeface="Recursive"/>
                <a:sym typeface="Recursive"/>
              </a:rPr>
              <a:t>Egypt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033030" y="5102325"/>
            <a:ext cx="703200" cy="25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Langley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809242" y="5625000"/>
            <a:ext cx="7761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Recursive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Recursive"/>
                <a:ea typeface="Recursive"/>
                <a:cs typeface="Recursive"/>
                <a:sym typeface="Recursive"/>
              </a:rPr>
              <a:t>Equator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3" name="Google Shape;93;p1"/>
          <p:cNvCxnSpPr/>
          <p:nvPr/>
        </p:nvCxnSpPr>
        <p:spPr>
          <a:xfrm flipH="1" rot="10800000">
            <a:off x="4440576" y="5792900"/>
            <a:ext cx="3527425" cy="19050"/>
          </a:xfrm>
          <a:prstGeom prst="straightConnector1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94" name="Google Shape;94;p1"/>
          <p:cNvCxnSpPr/>
          <p:nvPr/>
        </p:nvCxnSpPr>
        <p:spPr>
          <a:xfrm flipH="1">
            <a:off x="6406316" y="5202599"/>
            <a:ext cx="1065300" cy="422400"/>
          </a:xfrm>
          <a:prstGeom prst="straightConnector1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95" name="Google Shape;95;p1"/>
          <p:cNvCxnSpPr/>
          <p:nvPr/>
        </p:nvCxnSpPr>
        <p:spPr>
          <a:xfrm>
            <a:off x="4767882" y="5235886"/>
            <a:ext cx="1376362" cy="90487"/>
          </a:xfrm>
          <a:prstGeom prst="straightConnector1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descr="Image result for uk flag" id="96" name="Google Shape;96;p1"/>
          <p:cNvPicPr preferRelativeResize="0"/>
          <p:nvPr/>
        </p:nvPicPr>
        <p:blipFill rotWithShape="1">
          <a:blip r:embed="rId4">
            <a:alphaModFix/>
          </a:blip>
          <a:srcRect b="7713" l="3612" r="1635" t="4285"/>
          <a:stretch/>
        </p:blipFill>
        <p:spPr>
          <a:xfrm>
            <a:off x="27600" y="52748"/>
            <a:ext cx="991500" cy="58554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7" name="Google Shape;97;p1"/>
          <p:cNvGraphicFramePr/>
          <p:nvPr/>
        </p:nvGraphicFramePr>
        <p:xfrm>
          <a:off x="8282587" y="474908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{1EFE3511-AD62-4035-8390-4685DC7A7C19}</a:tableStyleId>
              </a:tblPr>
              <a:tblGrid>
                <a:gridCol w="906875"/>
                <a:gridCol w="2637725"/>
              </a:tblGrid>
              <a:tr h="2167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Key Places</a:t>
                      </a:r>
                      <a:endParaRPr sz="10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545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United Kingdom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Where we live and it is made up of 4 countries—England, Scotland, Wales, Northern Ireland. 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7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Egypt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country in A</a:t>
                      </a:r>
                      <a:r>
                        <a:rPr lang="en-GB" sz="9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frica near to the </a:t>
                      </a:r>
                      <a:r>
                        <a:rPr lang="en-GB" sz="9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Mediterranean</a:t>
                      </a:r>
                      <a:r>
                        <a:rPr lang="en-GB" sz="9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 Sea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963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Luxor</a:t>
                      </a:r>
                      <a:endParaRPr sz="900">
                        <a:latin typeface="Recursive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city in upper Egypt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Recursive"/>
                        <a:ea typeface="Recursive"/>
                        <a:cs typeface="Recursive"/>
                        <a:sym typeface="Recursive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7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Langley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A town in the West Midlands where we live. 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7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Equator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000000"/>
                          </a:solidFill>
                          <a:latin typeface="Recursive"/>
                          <a:ea typeface="Recursive"/>
                          <a:cs typeface="Recursive"/>
                          <a:sym typeface="Recursive"/>
                        </a:rPr>
                        <a:t>The imaginary line that runs the whole way round the Earth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6575" marB="36575" marR="36575" marL="36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8" name="Google Shape;98;p1"/>
          <p:cNvSpPr/>
          <p:nvPr/>
        </p:nvSpPr>
        <p:spPr>
          <a:xfrm>
            <a:off x="12144375" y="7999413"/>
            <a:ext cx="2790825" cy="20621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993550" y="74000"/>
            <a:ext cx="932350" cy="62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2019-07-09T18:45:36Z</dcterms:created>
  <dc:creator>S Barnett</dc:creator>
</cp:coreProperties>
</file>